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</p:sldIdLst>
  <p:sldSz cx="10693400" cy="7556500"/>
  <p:notesSz cx="6858000" cy="9144000"/>
  <p:embeddedFontLst>
    <p:embeddedFont>
      <p:font typeface="Buffalo" panose="000005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50" charset="0"/>
      <p:regular r:id="rId8"/>
      <p:bold r:id="rId9"/>
    </p:embeddedFont>
    <p:embeddedFont>
      <p:font typeface="Glacial Indifference Bold" panose="020B0604020202020204" charset="0"/>
      <p:regular r:id="rId10"/>
    </p:embeddedFont>
    <p:embeddedFont>
      <p:font typeface="Mont Bold" panose="000009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CA34B-0B3B-443F-BB2E-48711AA4678F}" v="2" dt="2022-01-25T04:30:31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162CA34B-0B3B-443F-BB2E-48711AA4678F}"/>
    <pc:docChg chg="delSld modSld">
      <pc:chgData name="Hương Tecpen" userId="c5ce32652c29dffd" providerId="LiveId" clId="{162CA34B-0B3B-443F-BB2E-48711AA4678F}" dt="2022-01-25T04:31:19.433" v="33" actId="2711"/>
      <pc:docMkLst>
        <pc:docMk/>
      </pc:docMkLst>
      <pc:sldChg chg="del">
        <pc:chgData name="Hương Tecpen" userId="c5ce32652c29dffd" providerId="LiveId" clId="{162CA34B-0B3B-443F-BB2E-48711AA4678F}" dt="2022-01-25T04:24:16.866" v="0" actId="47"/>
        <pc:sldMkLst>
          <pc:docMk/>
          <pc:sldMk cId="0" sldId="256"/>
        </pc:sldMkLst>
      </pc:sldChg>
      <pc:sldChg chg="del">
        <pc:chgData name="Hương Tecpen" userId="c5ce32652c29dffd" providerId="LiveId" clId="{162CA34B-0B3B-443F-BB2E-48711AA4678F}" dt="2022-01-25T04:24:17.288" v="1" actId="47"/>
        <pc:sldMkLst>
          <pc:docMk/>
          <pc:sldMk cId="0" sldId="268"/>
        </pc:sldMkLst>
      </pc:sldChg>
      <pc:sldChg chg="addSp modSp mod">
        <pc:chgData name="Hương Tecpen" userId="c5ce32652c29dffd" providerId="LiveId" clId="{162CA34B-0B3B-443F-BB2E-48711AA4678F}" dt="2022-01-25T04:31:19.433" v="33" actId="2711"/>
        <pc:sldMkLst>
          <pc:docMk/>
          <pc:sldMk cId="0" sldId="285"/>
        </pc:sldMkLst>
        <pc:spChg chg="mod">
          <ac:chgData name="Hương Tecpen" userId="c5ce32652c29dffd" providerId="LiveId" clId="{162CA34B-0B3B-443F-BB2E-48711AA4678F}" dt="2022-01-25T04:29:52.371" v="3" actId="164"/>
          <ac:spMkLst>
            <pc:docMk/>
            <pc:sldMk cId="0" sldId="285"/>
            <ac:spMk id="2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30:13.956" v="31" actId="1038"/>
          <ac:spMkLst>
            <pc:docMk/>
            <pc:sldMk cId="0" sldId="285"/>
            <ac:spMk id="3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29:52.371" v="3" actId="164"/>
          <ac:spMkLst>
            <pc:docMk/>
            <pc:sldMk cId="0" sldId="285"/>
            <ac:spMk id="6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29:52.371" v="3" actId="164"/>
          <ac:spMkLst>
            <pc:docMk/>
            <pc:sldMk cId="0" sldId="285"/>
            <ac:spMk id="7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29:52.371" v="3" actId="164"/>
          <ac:spMkLst>
            <pc:docMk/>
            <pc:sldMk cId="0" sldId="285"/>
            <ac:spMk id="8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29:52.371" v="3" actId="164"/>
          <ac:spMkLst>
            <pc:docMk/>
            <pc:sldMk cId="0" sldId="285"/>
            <ac:spMk id="9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31:19.433" v="33" actId="2711"/>
          <ac:spMkLst>
            <pc:docMk/>
            <pc:sldMk cId="0" sldId="285"/>
            <ac:spMk id="10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30:00.322" v="4" actId="1035"/>
          <ac:spMkLst>
            <pc:docMk/>
            <pc:sldMk cId="0" sldId="285"/>
            <ac:spMk id="11" creationId="{00000000-0000-0000-0000-000000000000}"/>
          </ac:spMkLst>
        </pc:spChg>
        <pc:spChg chg="mod">
          <ac:chgData name="Hương Tecpen" userId="c5ce32652c29dffd" providerId="LiveId" clId="{162CA34B-0B3B-443F-BB2E-48711AA4678F}" dt="2022-01-25T04:30:13.956" v="31" actId="1038"/>
          <ac:spMkLst>
            <pc:docMk/>
            <pc:sldMk cId="0" sldId="285"/>
            <ac:spMk id="12" creationId="{00000000-0000-0000-0000-000000000000}"/>
          </ac:spMkLst>
        </pc:spChg>
        <pc:grpChg chg="mod">
          <ac:chgData name="Hương Tecpen" userId="c5ce32652c29dffd" providerId="LiveId" clId="{162CA34B-0B3B-443F-BB2E-48711AA4678F}" dt="2022-01-25T04:29:52.371" v="3" actId="164"/>
          <ac:grpSpMkLst>
            <pc:docMk/>
            <pc:sldMk cId="0" sldId="285"/>
            <ac:grpSpMk id="4" creationId="{00000000-0000-0000-0000-000000000000}"/>
          </ac:grpSpMkLst>
        </pc:grpChg>
        <pc:grpChg chg="add mod">
          <ac:chgData name="Hương Tecpen" userId="c5ce32652c29dffd" providerId="LiveId" clId="{162CA34B-0B3B-443F-BB2E-48711AA4678F}" dt="2022-01-25T04:29:52.371" v="3" actId="164"/>
          <ac:grpSpMkLst>
            <pc:docMk/>
            <pc:sldMk cId="0" sldId="285"/>
            <ac:grpSpMk id="15" creationId="{7C3D0177-0BC5-407C-AAA5-3B391F4F8335}"/>
          </ac:grpSpMkLst>
        </pc:grpChg>
        <pc:picChg chg="mod">
          <ac:chgData name="Hương Tecpen" userId="c5ce32652c29dffd" providerId="LiveId" clId="{162CA34B-0B3B-443F-BB2E-48711AA4678F}" dt="2022-01-25T04:29:52.371" v="3" actId="164"/>
          <ac:picMkLst>
            <pc:docMk/>
            <pc:sldMk cId="0" sldId="285"/>
            <ac:picMk id="13" creationId="{00000000-0000-0000-0000-000000000000}"/>
          </ac:picMkLst>
        </pc:picChg>
        <pc:picChg chg="mod">
          <ac:chgData name="Hương Tecpen" userId="c5ce32652c29dffd" providerId="LiveId" clId="{162CA34B-0B3B-443F-BB2E-48711AA4678F}" dt="2022-01-25T04:29:52.371" v="3" actId="164"/>
          <ac:picMkLst>
            <pc:docMk/>
            <pc:sldMk cId="0" sldId="285"/>
            <ac:picMk id="14" creationId="{00000000-0000-0000-0000-000000000000}"/>
          </ac:picMkLst>
        </pc:picChg>
      </pc:sldChg>
    </pc:docChg>
  </pc:docChgLst>
  <pc:docChgLst>
    <pc:chgData name="Hương Tecpen" userId="c5ce32652c29dffd" providerId="LiveId" clId="{C41BFC79-900B-4889-8509-F63023BC10B4}"/>
    <pc:docChg chg="delSld">
      <pc:chgData name="Hương Tecpen" userId="c5ce32652c29dffd" providerId="LiveId" clId="{C41BFC79-900B-4889-8509-F63023BC10B4}" dt="2022-01-25T04:21:32.080" v="1" actId="47"/>
      <pc:docMkLst>
        <pc:docMk/>
      </pc:docMkLst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7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8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9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0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1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2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3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4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5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6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7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69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0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1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2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3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4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5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6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7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8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9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0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1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2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3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D0177-0BC5-407C-AAA5-3B391F4F8335}"/>
              </a:ext>
            </a:extLst>
          </p:cNvPr>
          <p:cNvGrpSpPr/>
          <p:nvPr/>
        </p:nvGrpSpPr>
        <p:grpSpPr>
          <a:xfrm>
            <a:off x="914030" y="1077596"/>
            <a:ext cx="9536994" cy="5681925"/>
            <a:chOff x="914030" y="1077596"/>
            <a:chExt cx="9536994" cy="5681925"/>
          </a:xfrm>
        </p:grpSpPr>
        <p:sp>
          <p:nvSpPr>
            <p:cNvPr id="2" name="AutoShape 2"/>
            <p:cNvSpPr/>
            <p:nvPr/>
          </p:nvSpPr>
          <p:spPr>
            <a:xfrm>
              <a:off x="914030" y="6416479"/>
              <a:ext cx="1626526" cy="0"/>
            </a:xfrm>
            <a:prstGeom prst="line">
              <a:avLst/>
            </a:prstGeom>
            <a:ln w="952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3913671" y="6406851"/>
              <a:ext cx="1626526" cy="0"/>
            </a:xfrm>
            <a:prstGeom prst="line">
              <a:avLst/>
            </a:prstGeom>
            <a:ln w="952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" name="Group 4"/>
            <p:cNvGrpSpPr/>
            <p:nvPr/>
          </p:nvGrpSpPr>
          <p:grpSpPr>
            <a:xfrm>
              <a:off x="914030" y="1704988"/>
              <a:ext cx="3834219" cy="637124"/>
              <a:chOff x="0" y="0"/>
              <a:chExt cx="1924584" cy="31980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24584" cy="319804"/>
              </a:xfrm>
              <a:custGeom>
                <a:avLst/>
                <a:gdLst/>
                <a:ahLst/>
                <a:cxnLst/>
                <a:rect l="l" t="t" r="r" b="b"/>
                <a:pathLst>
                  <a:path w="1924584" h="319804">
                    <a:moveTo>
                      <a:pt x="0" y="0"/>
                    </a:moveTo>
                    <a:lnTo>
                      <a:pt x="1924584" y="0"/>
                    </a:lnTo>
                    <a:lnTo>
                      <a:pt x="1924584" y="319804"/>
                    </a:lnTo>
                    <a:lnTo>
                      <a:pt x="0" y="319804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914030" y="3304057"/>
              <a:ext cx="5669377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66"/>
                </a:lnSpc>
              </a:pPr>
              <a:r>
                <a:rPr lang="en-US" sz="7805" dirty="0">
                  <a:solidFill>
                    <a:srgbClr val="545454"/>
                  </a:solidFill>
                  <a:latin typeface="Buffalo" panose="00000500000000000000" pitchFamily="50" charset="0"/>
                </a:rPr>
                <a:t>Claudia Alves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14030" y="4552147"/>
              <a:ext cx="8390983" cy="114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9"/>
                </a:lnSpc>
              </a:pPr>
              <a:r>
                <a:rPr lang="en-US" sz="1767">
                  <a:solidFill>
                    <a:srgbClr val="545454"/>
                  </a:solidFill>
                  <a:latin typeface="Glacial Indifference"/>
                </a:rPr>
                <a:t>has attained the rank of </a:t>
              </a:r>
              <a:r>
                <a:rPr lang="en-US" sz="1767">
                  <a:solidFill>
                    <a:srgbClr val="545454"/>
                  </a:solidFill>
                  <a:latin typeface="Glacial Indifference Bold"/>
                </a:rPr>
                <a:t>Traditional Kung Fu </a:t>
              </a:r>
            </a:p>
            <a:p>
              <a:pPr>
                <a:lnSpc>
                  <a:spcPts val="3129"/>
                </a:lnSpc>
              </a:pPr>
              <a:r>
                <a:rPr lang="en-US" sz="1767">
                  <a:solidFill>
                    <a:srgbClr val="545454"/>
                  </a:solidFill>
                  <a:latin typeface="Glacial Indifference"/>
                </a:rPr>
                <a:t>under all standards and guidelines of the </a:t>
              </a:r>
            </a:p>
            <a:p>
              <a:pPr>
                <a:lnSpc>
                  <a:spcPts val="3129"/>
                </a:lnSpc>
              </a:pPr>
              <a:r>
                <a:rPr lang="en-US" sz="1767">
                  <a:solidFill>
                    <a:srgbClr val="545454"/>
                  </a:solidFill>
                  <a:latin typeface="Glacial Indifference"/>
                </a:rPr>
                <a:t>Traditional Dragon Kung Fu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14030" y="2785537"/>
              <a:ext cx="6716394" cy="327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5"/>
                </a:lnSpc>
              </a:pPr>
              <a:r>
                <a:rPr lang="en-US" sz="1742" spc="71">
                  <a:solidFill>
                    <a:srgbClr val="545454"/>
                  </a:solidFill>
                  <a:latin typeface="Glacial Indifference"/>
                </a:rPr>
                <a:t>THIS CERTIFICATE IS PROUDLY PRESENTED 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14030" y="1077596"/>
              <a:ext cx="5758396" cy="509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900">
                  <a:solidFill>
                    <a:srgbClr val="545454"/>
                  </a:solidFill>
                  <a:latin typeface="Mont Bold"/>
                </a:rPr>
                <a:t>DIPLOMA CERTIFICATE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64111" y="1896007"/>
              <a:ext cx="3734057" cy="258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822" b="1" spc="495" dirty="0">
                  <a:solidFill>
                    <a:srgbClr val="FFFFFF"/>
                  </a:solidFill>
                  <a:latin typeface="Glacial Indifference" pitchFamily="50" charset="0"/>
                </a:rPr>
                <a:t>MARTIAL ARTS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14030" y="6521450"/>
              <a:ext cx="2195029" cy="238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3"/>
                </a:lnSpc>
              </a:pPr>
              <a:r>
                <a:rPr lang="en-US" sz="1519">
                  <a:solidFill>
                    <a:srgbClr val="545454"/>
                  </a:solidFill>
                  <a:latin typeface="Glacial Indifference"/>
                </a:rPr>
                <a:t>Date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913671" y="6521450"/>
              <a:ext cx="2195029" cy="238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3"/>
                </a:lnSpc>
              </a:pPr>
              <a:r>
                <a:rPr lang="en-US" sz="1519" dirty="0">
                  <a:solidFill>
                    <a:srgbClr val="545454"/>
                  </a:solidFill>
                  <a:latin typeface="Glacial Indifference"/>
                </a:rPr>
                <a:t>Signature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98496" y="6434608"/>
              <a:ext cx="786428" cy="16472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018722" y="1886482"/>
              <a:ext cx="4432302" cy="42872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Glacial Indifference</vt:lpstr>
      <vt:lpstr>Calibri</vt:lpstr>
      <vt:lpstr>Mont Bold</vt:lpstr>
      <vt:lpstr>Arial</vt:lpstr>
      <vt:lpstr>Glacial Indifference Bold</vt:lpstr>
      <vt:lpstr>Buffalo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4</dc:title>
  <cp:lastModifiedBy>Hương Tecpen</cp:lastModifiedBy>
  <cp:revision>1</cp:revision>
  <dcterms:created xsi:type="dcterms:W3CDTF">2006-08-16T00:00:00Z</dcterms:created>
  <dcterms:modified xsi:type="dcterms:W3CDTF">2022-01-25T04:31:45Z</dcterms:modified>
  <dc:identifier>DAE2VVL80Cs</dc:identifier>
</cp:coreProperties>
</file>