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acial Indifference" pitchFamily="50" charset="0"/>
      <p:regular r:id="rId7"/>
      <p:bold r:id="rId8"/>
    </p:embeddedFont>
    <p:embeddedFont>
      <p:font typeface="Glacial Indifference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1BC6E1-03D6-408E-871D-C74D0A41E2CF}" v="1" dt="2022-01-20T02:55:31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55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4CD164EA-949F-4BB9-A215-23EC8BB3A1B6}"/>
    <pc:docChg chg="delSld modSld">
      <pc:chgData name="Hương Tecpen" userId="c5ce32652c29dffd" providerId="LiveId" clId="{4CD164EA-949F-4BB9-A215-23EC8BB3A1B6}" dt="2022-01-20T02:51:24.962" v="5" actId="2711"/>
      <pc:docMkLst>
        <pc:docMk/>
      </pc:docMkLst>
      <pc:sldChg chg="del">
        <pc:chgData name="Hương Tecpen" userId="c5ce32652c29dffd" providerId="LiveId" clId="{4CD164EA-949F-4BB9-A215-23EC8BB3A1B6}" dt="2022-01-20T02:50:36.675" v="3" actId="47"/>
        <pc:sldMkLst>
          <pc:docMk/>
          <pc:sldMk cId="0" sldId="256"/>
        </pc:sldMkLst>
      </pc:sldChg>
      <pc:sldChg chg="del">
        <pc:chgData name="Hương Tecpen" userId="c5ce32652c29dffd" providerId="LiveId" clId="{4CD164EA-949F-4BB9-A215-23EC8BB3A1B6}" dt="2022-01-20T02:50:36.675" v="3" actId="47"/>
        <pc:sldMkLst>
          <pc:docMk/>
          <pc:sldMk cId="0" sldId="257"/>
        </pc:sldMkLst>
      </pc:sldChg>
      <pc:sldChg chg="del">
        <pc:chgData name="Hương Tecpen" userId="c5ce32652c29dffd" providerId="LiveId" clId="{4CD164EA-949F-4BB9-A215-23EC8BB3A1B6}" dt="2022-01-20T02:50:36.675" v="3" actId="47"/>
        <pc:sldMkLst>
          <pc:docMk/>
          <pc:sldMk cId="0" sldId="258"/>
        </pc:sldMkLst>
      </pc:sldChg>
      <pc:sldChg chg="modSp mod">
        <pc:chgData name="Hương Tecpen" userId="c5ce32652c29dffd" providerId="LiveId" clId="{4CD164EA-949F-4BB9-A215-23EC8BB3A1B6}" dt="2022-01-20T02:51:24.962" v="5" actId="2711"/>
        <pc:sldMkLst>
          <pc:docMk/>
          <pc:sldMk cId="0" sldId="259"/>
        </pc:sldMkLst>
        <pc:spChg chg="mod">
          <ac:chgData name="Hương Tecpen" userId="c5ce32652c29dffd" providerId="LiveId" clId="{4CD164EA-949F-4BB9-A215-23EC8BB3A1B6}" dt="2022-01-20T02:51:15.744" v="4" actId="2711"/>
          <ac:spMkLst>
            <pc:docMk/>
            <pc:sldMk cId="0" sldId="259"/>
            <ac:spMk id="7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1:15.744" v="4" actId="2711"/>
          <ac:spMkLst>
            <pc:docMk/>
            <pc:sldMk cId="0" sldId="259"/>
            <ac:spMk id="16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1:24.962" v="5" actId="2711"/>
          <ac:spMkLst>
            <pc:docMk/>
            <pc:sldMk cId="0" sldId="259"/>
            <ac:spMk id="17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1:15.744" v="4" actId="2711"/>
          <ac:spMkLst>
            <pc:docMk/>
            <pc:sldMk cId="0" sldId="259"/>
            <ac:spMk id="18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1:24.962" v="5" actId="2711"/>
          <ac:spMkLst>
            <pc:docMk/>
            <pc:sldMk cId="0" sldId="259"/>
            <ac:spMk id="19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1:24.962" v="5" actId="2711"/>
          <ac:spMkLst>
            <pc:docMk/>
            <pc:sldMk cId="0" sldId="259"/>
            <ac:spMk id="20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1:24.962" v="5" actId="2711"/>
          <ac:spMkLst>
            <pc:docMk/>
            <pc:sldMk cId="0" sldId="259"/>
            <ac:spMk id="21" creationId="{00000000-0000-0000-0000-000000000000}"/>
          </ac:spMkLst>
        </pc:spChg>
        <pc:spChg chg="mod">
          <ac:chgData name="Hương Tecpen" userId="c5ce32652c29dffd" providerId="LiveId" clId="{4CD164EA-949F-4BB9-A215-23EC8BB3A1B6}" dt="2022-01-20T02:51:15.744" v="4" actId="2711"/>
          <ac:spMkLst>
            <pc:docMk/>
            <pc:sldMk cId="0" sldId="259"/>
            <ac:spMk id="22" creationId="{00000000-0000-0000-0000-000000000000}"/>
          </ac:spMkLst>
        </pc:spChg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0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1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2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3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4"/>
        </pc:sldMkLst>
      </pc:sldChg>
      <pc:sldChg chg="del">
        <pc:chgData name="Hương Tecpen" userId="c5ce32652c29dffd" providerId="LiveId" clId="{4CD164EA-949F-4BB9-A215-23EC8BB3A1B6}" dt="2022-01-20T02:50:32.866" v="2" actId="47"/>
        <pc:sldMkLst>
          <pc:docMk/>
          <pc:sldMk cId="0" sldId="265"/>
        </pc:sldMkLst>
      </pc:sldChg>
      <pc:sldChg chg="del">
        <pc:chgData name="Hương Tecpen" userId="c5ce32652c29dffd" providerId="LiveId" clId="{4CD164EA-949F-4BB9-A215-23EC8BB3A1B6}" dt="2022-01-20T02:50:27.675" v="1" actId="47"/>
        <pc:sldMkLst>
          <pc:docMk/>
          <pc:sldMk cId="0" sldId="267"/>
        </pc:sldMkLst>
      </pc:sldChg>
      <pc:sldChg chg="del">
        <pc:chgData name="Hương Tecpen" userId="c5ce32652c29dffd" providerId="LiveId" clId="{4CD164EA-949F-4BB9-A215-23EC8BB3A1B6}" dt="2022-01-20T02:50:27.675" v="1" actId="47"/>
        <pc:sldMkLst>
          <pc:docMk/>
          <pc:sldMk cId="0" sldId="268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0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1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2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3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4"/>
        </pc:sldMkLst>
      </pc:sldChg>
      <pc:sldChg chg="del">
        <pc:chgData name="Hương Tecpen" userId="c5ce32652c29dffd" providerId="LiveId" clId="{4CD164EA-949F-4BB9-A215-23EC8BB3A1B6}" dt="2022-01-20T02:50:24.090" v="0" actId="47"/>
        <pc:sldMkLst>
          <pc:docMk/>
          <pc:sldMk cId="0" sldId="275"/>
        </pc:sldMkLst>
      </pc:sldChg>
    </pc:docChg>
  </pc:docChgLst>
  <pc:docChgLst>
    <pc:chgData name="Hương Tecpen" userId="c5ce32652c29dffd" providerId="LiveId" clId="{631BC6E1-03D6-408E-871D-C74D0A41E2CF}"/>
    <pc:docChg chg="delSld modSld">
      <pc:chgData name="Hương Tecpen" userId="c5ce32652c29dffd" providerId="LiveId" clId="{631BC6E1-03D6-408E-871D-C74D0A41E2CF}" dt="2022-01-20T02:56:52.600" v="8" actId="108"/>
      <pc:docMkLst>
        <pc:docMk/>
      </pc:docMkLst>
      <pc:sldChg chg="del">
        <pc:chgData name="Hương Tecpen" userId="c5ce32652c29dffd" providerId="LiveId" clId="{631BC6E1-03D6-408E-871D-C74D0A41E2CF}" dt="2022-01-20T02:55:25.154" v="0" actId="47"/>
        <pc:sldMkLst>
          <pc:docMk/>
          <pc:sldMk cId="0" sldId="259"/>
        </pc:sldMkLst>
      </pc:sldChg>
      <pc:sldChg chg="addSp modSp mod">
        <pc:chgData name="Hương Tecpen" userId="c5ce32652c29dffd" providerId="LiveId" clId="{631BC6E1-03D6-408E-871D-C74D0A41E2CF}" dt="2022-01-20T02:56:52.600" v="8" actId="108"/>
        <pc:sldMkLst>
          <pc:docMk/>
          <pc:sldMk cId="0" sldId="266"/>
        </pc:sldMkLst>
        <pc:spChg chg="mod">
          <ac:chgData name="Hương Tecpen" userId="c5ce32652c29dffd" providerId="LiveId" clId="{631BC6E1-03D6-408E-871D-C74D0A41E2CF}" dt="2022-01-20T02:56:01.392" v="4" actId="113"/>
          <ac:spMkLst>
            <pc:docMk/>
            <pc:sldMk cId="0" sldId="266"/>
            <ac:spMk id="7" creationId="{00000000-0000-0000-0000-000000000000}"/>
          </ac:spMkLst>
        </pc:spChg>
        <pc:spChg chg="mod">
          <ac:chgData name="Hương Tecpen" userId="c5ce32652c29dffd" providerId="LiveId" clId="{631BC6E1-03D6-408E-871D-C74D0A41E2CF}" dt="2022-01-20T02:56:25.043" v="5" actId="113"/>
          <ac:spMkLst>
            <pc:docMk/>
            <pc:sldMk cId="0" sldId="266"/>
            <ac:spMk id="8" creationId="{00000000-0000-0000-0000-000000000000}"/>
          </ac:spMkLst>
        </pc:spChg>
        <pc:spChg chg="mod">
          <ac:chgData name="Hương Tecpen" userId="c5ce32652c29dffd" providerId="LiveId" clId="{631BC6E1-03D6-408E-871D-C74D0A41E2CF}" dt="2022-01-20T02:55:58.534" v="3" actId="113"/>
          <ac:spMkLst>
            <pc:docMk/>
            <pc:sldMk cId="0" sldId="266"/>
            <ac:spMk id="9" creationId="{00000000-0000-0000-0000-000000000000}"/>
          </ac:spMkLst>
        </pc:spChg>
        <pc:spChg chg="mod">
          <ac:chgData name="Hương Tecpen" userId="c5ce32652c29dffd" providerId="LiveId" clId="{631BC6E1-03D6-408E-871D-C74D0A41E2CF}" dt="2022-01-20T02:56:52.600" v="8" actId="108"/>
          <ac:spMkLst>
            <pc:docMk/>
            <pc:sldMk cId="0" sldId="266"/>
            <ac:spMk id="10" creationId="{00000000-0000-0000-0000-000000000000}"/>
          </ac:spMkLst>
        </pc:spChg>
        <pc:spChg chg="mod">
          <ac:chgData name="Hương Tecpen" userId="c5ce32652c29dffd" providerId="LiveId" clId="{631BC6E1-03D6-408E-871D-C74D0A41E2CF}" dt="2022-01-20T02:55:31.260" v="2" actId="164"/>
          <ac:spMkLst>
            <pc:docMk/>
            <pc:sldMk cId="0" sldId="266"/>
            <ac:spMk id="11" creationId="{00000000-0000-0000-0000-000000000000}"/>
          </ac:spMkLst>
        </pc:spChg>
        <pc:spChg chg="mod">
          <ac:chgData name="Hương Tecpen" userId="c5ce32652c29dffd" providerId="LiveId" clId="{631BC6E1-03D6-408E-871D-C74D0A41E2CF}" dt="2022-01-20T02:56:28.490" v="7" actId="113"/>
          <ac:spMkLst>
            <pc:docMk/>
            <pc:sldMk cId="0" sldId="266"/>
            <ac:spMk id="12" creationId="{00000000-0000-0000-0000-000000000000}"/>
          </ac:spMkLst>
        </pc:spChg>
        <pc:spChg chg="mod">
          <ac:chgData name="Hương Tecpen" userId="c5ce32652c29dffd" providerId="LiveId" clId="{631BC6E1-03D6-408E-871D-C74D0A41E2CF}" dt="2022-01-20T02:55:31.260" v="2" actId="164"/>
          <ac:spMkLst>
            <pc:docMk/>
            <pc:sldMk cId="0" sldId="266"/>
            <ac:spMk id="13" creationId="{00000000-0000-0000-0000-000000000000}"/>
          </ac:spMkLst>
        </pc:spChg>
        <pc:spChg chg="mod">
          <ac:chgData name="Hương Tecpen" userId="c5ce32652c29dffd" providerId="LiveId" clId="{631BC6E1-03D6-408E-871D-C74D0A41E2CF}" dt="2022-01-20T02:56:27.069" v="6" actId="113"/>
          <ac:spMkLst>
            <pc:docMk/>
            <pc:sldMk cId="0" sldId="266"/>
            <ac:spMk id="14" creationId="{00000000-0000-0000-0000-000000000000}"/>
          </ac:spMkLst>
        </pc:spChg>
        <pc:spChg chg="mod">
          <ac:chgData name="Hương Tecpen" userId="c5ce32652c29dffd" providerId="LiveId" clId="{631BC6E1-03D6-408E-871D-C74D0A41E2CF}" dt="2022-01-20T02:55:31.260" v="2" actId="164"/>
          <ac:spMkLst>
            <pc:docMk/>
            <pc:sldMk cId="0" sldId="266"/>
            <ac:spMk id="15" creationId="{00000000-0000-0000-0000-000000000000}"/>
          </ac:spMkLst>
        </pc:spChg>
        <pc:spChg chg="mod">
          <ac:chgData name="Hương Tecpen" userId="c5ce32652c29dffd" providerId="LiveId" clId="{631BC6E1-03D6-408E-871D-C74D0A41E2CF}" dt="2022-01-20T02:55:31.260" v="2" actId="164"/>
          <ac:spMkLst>
            <pc:docMk/>
            <pc:sldMk cId="0" sldId="266"/>
            <ac:spMk id="19" creationId="{00000000-0000-0000-0000-000000000000}"/>
          </ac:spMkLst>
        </pc:spChg>
        <pc:spChg chg="mod">
          <ac:chgData name="Hương Tecpen" userId="c5ce32652c29dffd" providerId="LiveId" clId="{631BC6E1-03D6-408E-871D-C74D0A41E2CF}" dt="2022-01-20T02:55:31.260" v="2" actId="164"/>
          <ac:spMkLst>
            <pc:docMk/>
            <pc:sldMk cId="0" sldId="266"/>
            <ac:spMk id="20" creationId="{00000000-0000-0000-0000-000000000000}"/>
          </ac:spMkLst>
        </pc:spChg>
        <pc:grpChg chg="mod">
          <ac:chgData name="Hương Tecpen" userId="c5ce32652c29dffd" providerId="LiveId" clId="{631BC6E1-03D6-408E-871D-C74D0A41E2CF}" dt="2022-01-20T02:55:31.260" v="2" actId="164"/>
          <ac:grpSpMkLst>
            <pc:docMk/>
            <pc:sldMk cId="0" sldId="266"/>
            <ac:grpSpMk id="2" creationId="{00000000-0000-0000-0000-000000000000}"/>
          </ac:grpSpMkLst>
        </pc:grpChg>
        <pc:grpChg chg="add mod">
          <ac:chgData name="Hương Tecpen" userId="c5ce32652c29dffd" providerId="LiveId" clId="{631BC6E1-03D6-408E-871D-C74D0A41E2CF}" dt="2022-01-20T02:55:31.260" v="2" actId="164"/>
          <ac:grpSpMkLst>
            <pc:docMk/>
            <pc:sldMk cId="0" sldId="266"/>
            <ac:grpSpMk id="21" creationId="{5ECB0AEB-083D-4D1A-96A3-4B98FDA377E4}"/>
          </ac:grpSpMkLst>
        </pc:grpChg>
        <pc:picChg chg="mod">
          <ac:chgData name="Hương Tecpen" userId="c5ce32652c29dffd" providerId="LiveId" clId="{631BC6E1-03D6-408E-871D-C74D0A41E2CF}" dt="2022-01-20T02:55:31.260" v="2" actId="164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Hương Tecpen" userId="c5ce32652c29dffd" providerId="LiveId" clId="{631BC6E1-03D6-408E-871D-C74D0A41E2CF}" dt="2022-01-20T02:55:31.260" v="2" actId="164"/>
          <ac:picMkLst>
            <pc:docMk/>
            <pc:sldMk cId="0" sldId="266"/>
            <ac:picMk id="5" creationId="{00000000-0000-0000-0000-000000000000}"/>
          </ac:picMkLst>
        </pc:picChg>
        <pc:picChg chg="mod">
          <ac:chgData name="Hương Tecpen" userId="c5ce32652c29dffd" providerId="LiveId" clId="{631BC6E1-03D6-408E-871D-C74D0A41E2CF}" dt="2022-01-20T02:55:31.260" v="2" actId="164"/>
          <ac:picMkLst>
            <pc:docMk/>
            <pc:sldMk cId="0" sldId="266"/>
            <ac:picMk id="6" creationId="{00000000-0000-0000-0000-000000000000}"/>
          </ac:picMkLst>
        </pc:picChg>
        <pc:picChg chg="mod">
          <ac:chgData name="Hương Tecpen" userId="c5ce32652c29dffd" providerId="LiveId" clId="{631BC6E1-03D6-408E-871D-C74D0A41E2CF}" dt="2022-01-20T02:55:31.260" v="2" actId="164"/>
          <ac:picMkLst>
            <pc:docMk/>
            <pc:sldMk cId="0" sldId="266"/>
            <ac:picMk id="16" creationId="{00000000-0000-0000-0000-000000000000}"/>
          </ac:picMkLst>
        </pc:picChg>
        <pc:picChg chg="mod">
          <ac:chgData name="Hương Tecpen" userId="c5ce32652c29dffd" providerId="LiveId" clId="{631BC6E1-03D6-408E-871D-C74D0A41E2CF}" dt="2022-01-20T02:55:31.260" v="2" actId="164"/>
          <ac:picMkLst>
            <pc:docMk/>
            <pc:sldMk cId="0" sldId="266"/>
            <ac:picMk id="17" creationId="{00000000-0000-0000-0000-000000000000}"/>
          </ac:picMkLst>
        </pc:picChg>
        <pc:picChg chg="mod">
          <ac:chgData name="Hương Tecpen" userId="c5ce32652c29dffd" providerId="LiveId" clId="{631BC6E1-03D6-408E-871D-C74D0A41E2CF}" dt="2022-01-20T02:55:31.260" v="2" actId="164"/>
          <ac:picMkLst>
            <pc:docMk/>
            <pc:sldMk cId="0" sldId="266"/>
            <ac:picMk id="18" creationId="{00000000-0000-0000-0000-000000000000}"/>
          </ac:picMkLst>
        </pc:picChg>
      </pc:sldChg>
      <pc:sldChg chg="del">
        <pc:chgData name="Hương Tecpen" userId="c5ce32652c29dffd" providerId="LiveId" clId="{631BC6E1-03D6-408E-871D-C74D0A41E2CF}" dt="2022-01-20T02:55:26.348" v="1" actId="47"/>
        <pc:sldMkLst>
          <pc:docMk/>
          <pc:sldMk cId="0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ECB0AEB-083D-4D1A-96A3-4B98FDA377E4}"/>
              </a:ext>
            </a:extLst>
          </p:cNvPr>
          <p:cNvGrpSpPr/>
          <p:nvPr/>
        </p:nvGrpSpPr>
        <p:grpSpPr>
          <a:xfrm>
            <a:off x="-308538" y="-233886"/>
            <a:ext cx="10742585" cy="7856240"/>
            <a:chOff x="-308538" y="-233886"/>
            <a:chExt cx="10742585" cy="7856240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0"/>
              <a:ext cx="3495801" cy="7560000"/>
              <a:chOff x="0" y="0"/>
              <a:chExt cx="1609086" cy="3479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609086" cy="3479800"/>
              </a:xfrm>
              <a:custGeom>
                <a:avLst/>
                <a:gdLst/>
                <a:ahLst/>
                <a:cxnLst/>
                <a:rect l="l" t="t" r="r" b="b"/>
                <a:pathLst>
                  <a:path w="1609086" h="3479800">
                    <a:moveTo>
                      <a:pt x="0" y="0"/>
                    </a:moveTo>
                    <a:lnTo>
                      <a:pt x="1609086" y="0"/>
                    </a:lnTo>
                    <a:lnTo>
                      <a:pt x="1609086" y="3479800"/>
                    </a:lnTo>
                    <a:lnTo>
                      <a:pt x="0" y="3479800"/>
                    </a:lnTo>
                    <a:close/>
                  </a:path>
                </a:pathLst>
              </a:custGeom>
              <a:solidFill>
                <a:srgbClr val="0C588B"/>
              </a:solid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9790"/>
            <a:stretch>
              <a:fillRect/>
            </a:stretch>
          </p:blipFill>
          <p:spPr>
            <a:xfrm rot="-5400000">
              <a:off x="607965" y="-85852"/>
              <a:ext cx="3024000" cy="272793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 flipH="1" flipV="1">
              <a:off x="-308538" y="4598354"/>
              <a:ext cx="3024000" cy="3024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1842" y="2285279"/>
              <a:ext cx="1525947" cy="146648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3656153" y="2404008"/>
              <a:ext cx="6777894" cy="933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 b="1" spc="89" dirty="0">
                  <a:solidFill>
                    <a:srgbClr val="0C588B"/>
                  </a:solidFill>
                  <a:latin typeface="Glacial Indifference Bold"/>
                </a:rPr>
                <a:t>SAID TURNER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0707" y="3983743"/>
              <a:ext cx="3320377" cy="580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76"/>
                </a:lnSpc>
              </a:pPr>
              <a:r>
                <a:rPr lang="en-US" sz="3411" b="1" spc="102" dirty="0">
                  <a:solidFill>
                    <a:srgbClr val="FFFFFF"/>
                  </a:solidFill>
                  <a:latin typeface="Glacial Indifference Bold"/>
                </a:rPr>
                <a:t>CERTIFICATE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547925" y="1472000"/>
              <a:ext cx="2866808" cy="550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80"/>
                </a:lnSpc>
              </a:pPr>
              <a:r>
                <a:rPr lang="en-US" sz="1557" b="1" spc="77" dirty="0">
                  <a:solidFill>
                    <a:srgbClr val="010101"/>
                  </a:solidFill>
                  <a:latin typeface="Glacial Indifference Bold"/>
                </a:rPr>
                <a:t>THIS CERTIFICATE IS PROUDLY PRESENTED TO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329897" y="3642279"/>
              <a:ext cx="5430407" cy="664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500" spc="75" dirty="0">
                  <a:solidFill>
                    <a:srgbClr val="010101"/>
                  </a:solidFill>
                  <a:latin typeface="Glacial Indifference"/>
                </a:rPr>
                <a:t>has completed all requirements for the course </a:t>
              </a:r>
            </a:p>
            <a:p>
              <a:pPr algn="ctr">
                <a:lnSpc>
                  <a:spcPts val="2715"/>
                </a:lnSpc>
              </a:pPr>
              <a:r>
                <a:rPr lang="en-US" sz="1500" spc="75" dirty="0">
                  <a:solidFill>
                    <a:srgbClr val="010101"/>
                  </a:solidFill>
                  <a:latin typeface="Glacial Indifference"/>
                </a:rPr>
                <a:t>of Economic Law course.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779886" y="6328986"/>
              <a:ext cx="2198567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 spc="140">
                  <a:solidFill>
                    <a:srgbClr val="010101"/>
                  </a:solidFill>
                  <a:latin typeface="Glacial Indifference"/>
                </a:rPr>
                <a:t>Headmaster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779886" y="6100386"/>
              <a:ext cx="2198567" cy="247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9"/>
                </a:lnSpc>
              </a:pPr>
              <a:r>
                <a:rPr lang="en-US" sz="1499" b="1" spc="112" dirty="0">
                  <a:solidFill>
                    <a:srgbClr val="010101"/>
                  </a:solidFill>
                  <a:latin typeface="Glacial Indifference Bold"/>
                </a:rPr>
                <a:t>Taylor Alonso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342917" y="6328986"/>
              <a:ext cx="163683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 spc="140">
                  <a:solidFill>
                    <a:srgbClr val="010101"/>
                  </a:solidFill>
                  <a:latin typeface="Glacial Indifference"/>
                </a:rPr>
                <a:t>Director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077787" y="6100386"/>
              <a:ext cx="2167096" cy="247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9"/>
                </a:lnSpc>
              </a:pPr>
              <a:r>
                <a:rPr lang="en-US" sz="1499" b="1" spc="112" dirty="0">
                  <a:solidFill>
                    <a:srgbClr val="010101"/>
                  </a:solidFill>
                  <a:latin typeface="Glacial Indifference Bold"/>
                </a:rPr>
                <a:t>Olivia Wilson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0707" y="4569779"/>
              <a:ext cx="3320377" cy="264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spc="160">
                  <a:solidFill>
                    <a:srgbClr val="FFFFFF"/>
                  </a:solidFill>
                  <a:latin typeface="Glacial Indifference"/>
                </a:rPr>
                <a:t>OF PARTICIPATION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651887" y="7044828"/>
              <a:ext cx="786428" cy="16472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7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587752">
              <a:off x="4223056" y="5440271"/>
              <a:ext cx="1713271" cy="657273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7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587752">
              <a:off x="8022535" y="5440271"/>
              <a:ext cx="1713271" cy="657273"/>
            </a:xfrm>
            <a:prstGeom prst="rect">
              <a:avLst/>
            </a:prstGeom>
          </p:spPr>
        </p:pic>
        <p:sp>
          <p:nvSpPr>
            <p:cNvPr id="19" name="AutoShape 19"/>
            <p:cNvSpPr/>
            <p:nvPr/>
          </p:nvSpPr>
          <p:spPr>
            <a:xfrm>
              <a:off x="3984205" y="5970914"/>
              <a:ext cx="2190974" cy="0"/>
            </a:xfrm>
            <a:prstGeom prst="line">
              <a:avLst/>
            </a:prstGeom>
            <a:ln w="19050" cap="flat">
              <a:solidFill>
                <a:srgbClr val="5A5A5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7787480" y="5970914"/>
              <a:ext cx="2190974" cy="0"/>
            </a:xfrm>
            <a:prstGeom prst="line">
              <a:avLst/>
            </a:prstGeom>
            <a:ln w="19050" cap="flat">
              <a:solidFill>
                <a:srgbClr val="5A5A5A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Glacial Indifference Bold</vt:lpstr>
      <vt:lpstr>Arial</vt:lpstr>
      <vt:lpstr>Glacial Indifference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 template 2</dc:title>
  <cp:lastModifiedBy>Hương Tecpen</cp:lastModifiedBy>
  <cp:revision>1</cp:revision>
  <dcterms:created xsi:type="dcterms:W3CDTF">2006-08-16T00:00:00Z</dcterms:created>
  <dcterms:modified xsi:type="dcterms:W3CDTF">2022-01-20T02:56:55Z</dcterms:modified>
  <dc:identifier>DAE12eZCBXM</dc:identifier>
</cp:coreProperties>
</file>