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re Sugar" pitchFamily="2" charset="0"/>
      <p:regular r:id="rId7"/>
    </p:embeddedFont>
    <p:embeddedFont>
      <p:font typeface="More Sugar Thin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E51"/>
    <a:srgbClr val="FD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164EA-949F-4BB9-A215-23EC8BB3A1B6}" v="2" dt="2022-01-20T02:53:46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CD164EA-949F-4BB9-A215-23EC8BB3A1B6}"/>
    <pc:docChg chg="delSld modSld">
      <pc:chgData name="Hương Tecpen" userId="c5ce32652c29dffd" providerId="LiveId" clId="{4CD164EA-949F-4BB9-A215-23EC8BB3A1B6}" dt="2022-01-20T03:26:27.598" v="8" actId="207"/>
      <pc:docMkLst>
        <pc:docMk/>
      </pc:docMkLst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6"/>
        </pc:sldMkLst>
      </pc:sldChg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7"/>
        </pc:sldMkLst>
      </pc:sldChg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8"/>
        </pc:sldMkLst>
      </pc:sldChg>
      <pc:sldChg chg="addSp modSp mod">
        <pc:chgData name="Hương Tecpen" userId="c5ce32652c29dffd" providerId="LiveId" clId="{4CD164EA-949F-4BB9-A215-23EC8BB3A1B6}" dt="2022-01-20T03:26:27.598" v="8" actId="207"/>
        <pc:sldMkLst>
          <pc:docMk/>
          <pc:sldMk cId="0" sldId="259"/>
        </pc:sldMkLst>
        <pc:spChg chg="mod">
          <ac:chgData name="Hương Tecpen" userId="c5ce32652c29dffd" providerId="LiveId" clId="{4CD164EA-949F-4BB9-A215-23EC8BB3A1B6}" dt="2022-01-20T03:26:27.598" v="8" actId="207"/>
          <ac:spMkLst>
            <pc:docMk/>
            <pc:sldMk cId="0" sldId="259"/>
            <ac:spMk id="7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16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17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18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19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20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21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3:24.559" v="7" actId="164"/>
          <ac:spMkLst>
            <pc:docMk/>
            <pc:sldMk cId="0" sldId="259"/>
            <ac:spMk id="22" creationId="{00000000-0000-0000-0000-000000000000}"/>
          </ac:spMkLst>
        </pc:spChg>
        <pc:grpChg chg="mod">
          <ac:chgData name="Hương Tecpen" userId="c5ce32652c29dffd" providerId="LiveId" clId="{4CD164EA-949F-4BB9-A215-23EC8BB3A1B6}" dt="2022-01-20T02:53:24.559" v="7" actId="164"/>
          <ac:grpSpMkLst>
            <pc:docMk/>
            <pc:sldMk cId="0" sldId="259"/>
            <ac:grpSpMk id="2" creationId="{00000000-0000-0000-0000-000000000000}"/>
          </ac:grpSpMkLst>
        </pc:grpChg>
        <pc:grpChg chg="add mod">
          <ac:chgData name="Hương Tecpen" userId="c5ce32652c29dffd" providerId="LiveId" clId="{4CD164EA-949F-4BB9-A215-23EC8BB3A1B6}" dt="2022-01-20T02:53:24.559" v="7" actId="164"/>
          <ac:grpSpMkLst>
            <pc:docMk/>
            <pc:sldMk cId="0" sldId="259"/>
            <ac:grpSpMk id="23" creationId="{EA61658B-7B3C-49C0-986E-11DABFCC1D3E}"/>
          </ac:grpSpMkLst>
        </pc:grp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9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10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11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12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13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14" creationId="{00000000-0000-0000-0000-000000000000}"/>
          </ac:picMkLst>
        </pc:picChg>
        <pc:picChg chg="mod">
          <ac:chgData name="Hương Tecpen" userId="c5ce32652c29dffd" providerId="LiveId" clId="{4CD164EA-949F-4BB9-A215-23EC8BB3A1B6}" dt="2022-01-20T02:53:24.559" v="7" actId="164"/>
          <ac:picMkLst>
            <pc:docMk/>
            <pc:sldMk cId="0" sldId="259"/>
            <ac:picMk id="15" creationId="{00000000-0000-0000-0000-000000000000}"/>
          </ac:picMkLst>
        </pc:picChg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0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1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2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3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4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5"/>
        </pc:sldMkLst>
      </pc:sldChg>
      <pc:sldChg chg="del">
        <pc:chgData name="Hương Tecpen" userId="c5ce32652c29dffd" providerId="LiveId" clId="{4CD164EA-949F-4BB9-A215-23EC8BB3A1B6}" dt="2022-01-20T02:53:01.944" v="6" actId="47"/>
        <pc:sldMkLst>
          <pc:docMk/>
          <pc:sldMk cId="0" sldId="266"/>
        </pc:sldMkLst>
      </pc:sldChg>
      <pc:sldChg chg="del">
        <pc:chgData name="Hương Tecpen" userId="c5ce32652c29dffd" providerId="LiveId" clId="{4CD164EA-949F-4BB9-A215-23EC8BB3A1B6}" dt="2022-01-20T02:50:27.675" v="1" actId="47"/>
        <pc:sldMkLst>
          <pc:docMk/>
          <pc:sldMk cId="0" sldId="267"/>
        </pc:sldMkLst>
      </pc:sldChg>
      <pc:sldChg chg="del">
        <pc:chgData name="Hương Tecpen" userId="c5ce32652c29dffd" providerId="LiveId" clId="{4CD164EA-949F-4BB9-A215-23EC8BB3A1B6}" dt="2022-01-20T02:50:27.675" v="1" actId="47"/>
        <pc:sldMkLst>
          <pc:docMk/>
          <pc:sldMk cId="0" sldId="268"/>
        </pc:sldMkLst>
      </pc:sldChg>
      <pc:sldChg chg="del">
        <pc:chgData name="Hương Tecpen" userId="c5ce32652c29dffd" providerId="LiveId" clId="{4CD164EA-949F-4BB9-A215-23EC8BB3A1B6}" dt="2022-01-20T02:53:01.944" v="6" actId="47"/>
        <pc:sldMkLst>
          <pc:docMk/>
          <pc:sldMk cId="0" sldId="269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0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1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2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3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4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A61658B-7B3C-49C0-986E-11DABFCC1D3E}"/>
              </a:ext>
            </a:extLst>
          </p:cNvPr>
          <p:cNvGrpSpPr/>
          <p:nvPr/>
        </p:nvGrpSpPr>
        <p:grpSpPr>
          <a:xfrm>
            <a:off x="0" y="214464"/>
            <a:ext cx="10692000" cy="7177242"/>
            <a:chOff x="0" y="214464"/>
            <a:chExt cx="10692000" cy="7177242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765294"/>
              <a:ext cx="9180000" cy="6038706"/>
              <a:chOff x="0" y="0"/>
              <a:chExt cx="4225471" cy="277956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225472" cy="2779562"/>
              </a:xfrm>
              <a:custGeom>
                <a:avLst/>
                <a:gdLst/>
                <a:ahLst/>
                <a:cxnLst/>
                <a:rect l="l" t="t" r="r" b="b"/>
                <a:pathLst>
                  <a:path w="4225472" h="2779562">
                    <a:moveTo>
                      <a:pt x="0" y="0"/>
                    </a:moveTo>
                    <a:lnTo>
                      <a:pt x="4225472" y="0"/>
                    </a:lnTo>
                    <a:lnTo>
                      <a:pt x="4225472" y="2779562"/>
                    </a:lnTo>
                    <a:lnTo>
                      <a:pt x="0" y="277956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79261" y="5462127"/>
              <a:ext cx="2564964" cy="277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5402" y="5462127"/>
              <a:ext cx="2564964" cy="277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43725"/>
            <a:stretch>
              <a:fillRect/>
            </a:stretch>
          </p:blipFill>
          <p:spPr>
            <a:xfrm rot="-5400000">
              <a:off x="8985166" y="3396972"/>
              <a:ext cx="2714317" cy="452186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702679" y="1816865"/>
              <a:ext cx="7286643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400" spc="103" dirty="0">
                  <a:solidFill>
                    <a:srgbClr val="1A3E51"/>
                  </a:solidFill>
                  <a:latin typeface="More Sugar" pitchFamily="2" charset="0"/>
                </a:rPr>
                <a:t>KIDS DIPLOMA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9111"/>
            <a:stretch>
              <a:fillRect/>
            </a:stretch>
          </p:blipFill>
          <p:spPr>
            <a:xfrm rot="5400000">
              <a:off x="-822072" y="3346375"/>
              <a:ext cx="2413524" cy="5533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912558" y="214464"/>
              <a:ext cx="5217606" cy="33914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912558" y="7052562"/>
              <a:ext cx="5217606" cy="33914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729182" y="5484148"/>
              <a:ext cx="1962818" cy="173798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0421" y="4980224"/>
              <a:ext cx="1877838" cy="234729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729182" y="294154"/>
              <a:ext cx="1738945" cy="213964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4952786" y="6486207"/>
              <a:ext cx="786428" cy="16472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214464"/>
              <a:ext cx="1748036" cy="2049936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280039" y="5625145"/>
              <a:ext cx="2566559" cy="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6"/>
                </a:lnSpc>
              </a:pPr>
              <a:r>
                <a:rPr lang="en-US" sz="1361" spc="27">
                  <a:solidFill>
                    <a:srgbClr val="1A3E51"/>
                  </a:solidFill>
                  <a:latin typeface="More Sugar" pitchFamily="2" charset="0"/>
                </a:rPr>
                <a:t>SARAH REBECCA</a:t>
              </a:r>
              <a:r>
                <a:rPr lang="en-US" sz="1361" spc="20">
                  <a:solidFill>
                    <a:srgbClr val="1A3E51"/>
                  </a:solidFill>
                  <a:latin typeface="More Sugar" pitchFamily="2" charset="0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562614" y="5939527"/>
              <a:ext cx="2001410" cy="24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0"/>
                </a:lnSpc>
              </a:pPr>
              <a:r>
                <a:rPr lang="en-US" sz="1367" spc="54">
                  <a:solidFill>
                    <a:srgbClr val="5A5A5A"/>
                  </a:solidFill>
                  <a:latin typeface="More Sugar Thin" pitchFamily="2" charset="0"/>
                </a:rPr>
                <a:t>Class Teacher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46180" y="5625145"/>
              <a:ext cx="2566559" cy="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6"/>
                </a:lnSpc>
              </a:pPr>
              <a:r>
                <a:rPr lang="en-US" sz="1361" spc="27">
                  <a:solidFill>
                    <a:srgbClr val="1A3E51"/>
                  </a:solidFill>
                  <a:latin typeface="More Sugar" pitchFamily="2" charset="0"/>
                </a:rPr>
                <a:t>HANNAH MORALES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128754" y="5939527"/>
              <a:ext cx="2001410" cy="241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0"/>
                </a:lnSpc>
              </a:pPr>
              <a:r>
                <a:rPr lang="en-US" sz="1367" spc="54">
                  <a:solidFill>
                    <a:srgbClr val="5A5A5A"/>
                  </a:solidFill>
                  <a:latin typeface="More Sugar Thin" pitchFamily="2" charset="0"/>
                </a:rPr>
                <a:t>School Director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181570" y="2616294"/>
              <a:ext cx="4328861" cy="361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spc="65" dirty="0">
                  <a:solidFill>
                    <a:srgbClr val="5A5A5A"/>
                  </a:solidFill>
                  <a:latin typeface="More Sugar Thin" pitchFamily="2" charset="0"/>
                </a:rPr>
                <a:t>This is granted to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30663" y="4159704"/>
              <a:ext cx="8230674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 spc="65" dirty="0">
                  <a:solidFill>
                    <a:srgbClr val="5A5A5A"/>
                  </a:solidFill>
                  <a:latin typeface="More Sugar Thin" pitchFamily="2" charset="0"/>
                </a:rPr>
                <a:t>for completing Math for kids course</a:t>
              </a:r>
              <a:r>
                <a:rPr lang="en-US" sz="2199" spc="36" dirty="0">
                  <a:solidFill>
                    <a:srgbClr val="5A5A5A"/>
                  </a:solidFill>
                  <a:latin typeface="More Sugar Thin" pitchFamily="2" charset="0"/>
                </a:rPr>
                <a:t>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29339" y="3292865"/>
              <a:ext cx="8233321" cy="70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0"/>
                </a:lnSpc>
              </a:pPr>
              <a:r>
                <a:rPr lang="en-US" sz="5000" spc="-50" dirty="0">
                  <a:solidFill>
                    <a:srgbClr val="1A3E51"/>
                  </a:solidFill>
                  <a:latin typeface="More Sugar" pitchFamily="2" charset="0"/>
                </a:rPr>
                <a:t>TAYLOR ALONSO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More Sugar</vt:lpstr>
      <vt:lpstr>More Sugar Thin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template 2</dc:title>
  <cp:lastModifiedBy>Hương Tecpen</cp:lastModifiedBy>
  <cp:revision>1</cp:revision>
  <dcterms:created xsi:type="dcterms:W3CDTF">2006-08-16T00:00:00Z</dcterms:created>
  <dcterms:modified xsi:type="dcterms:W3CDTF">2022-01-20T03:26:55Z</dcterms:modified>
  <dc:identifier>DAE12eZCBXM</dc:identifier>
</cp:coreProperties>
</file>