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190"/>
    <a:srgbClr val="B49560"/>
    <a:srgbClr val="ED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E534E-E2F1-4B89-9992-FB69F2A7D6C7}" v="3" dt="2022-01-18T15:13:09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E73E534E-E2F1-4B89-9992-FB69F2A7D6C7}"/>
    <pc:docChg chg="delSld modSld">
      <pc:chgData name="Hương Tecpen" userId="c5ce32652c29dffd" providerId="LiveId" clId="{E73E534E-E2F1-4B89-9992-FB69F2A7D6C7}" dt="2022-01-18T15:35:31.930" v="17" actId="1036"/>
      <pc:docMkLst>
        <pc:docMk/>
      </pc:docMkLst>
      <pc:sldChg chg="addSp delSp modSp mod">
        <pc:chgData name="Hương Tecpen" userId="c5ce32652c29dffd" providerId="LiveId" clId="{E73E534E-E2F1-4B89-9992-FB69F2A7D6C7}" dt="2022-01-18T15:35:31.930" v="17" actId="1036"/>
        <pc:sldMkLst>
          <pc:docMk/>
          <pc:sldMk cId="0" sldId="256"/>
        </pc:sldMkLst>
        <pc:spChg chg="mod topLvl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3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6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7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31:09.935" v="15" actId="20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32:13.743" v="16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12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13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14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15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35:31.930" v="17" actId="103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12:52.806" v="12" actId="164"/>
          <ac:spMkLst>
            <pc:docMk/>
            <pc:sldMk cId="0" sldId="256"/>
            <ac:spMk id="17" creationId="{00000000-0000-0000-0000-000000000000}"/>
          </ac:spMkLst>
        </pc:spChg>
        <pc:spChg chg="mod">
          <ac:chgData name="Hương Tecpen" userId="c5ce32652c29dffd" providerId="LiveId" clId="{E73E534E-E2F1-4B89-9992-FB69F2A7D6C7}" dt="2022-01-18T15:35:31.930" v="17" actId="1036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Hương Tecpen" userId="c5ce32652c29dffd" providerId="LiveId" clId="{E73E534E-E2F1-4B89-9992-FB69F2A7D6C7}" dt="2022-01-18T15:10:24.647" v="8" actId="165"/>
          <ac:grpSpMkLst>
            <pc:docMk/>
            <pc:sldMk cId="0" sldId="256"/>
            <ac:grpSpMk id="2" creationId="{00000000-0000-0000-0000-000000000000}"/>
          </ac:grpSpMkLst>
        </pc:grpChg>
        <pc:grpChg chg="add mod">
          <ac:chgData name="Hương Tecpen" userId="c5ce32652c29dffd" providerId="LiveId" clId="{E73E534E-E2F1-4B89-9992-FB69F2A7D6C7}" dt="2022-01-18T15:12:52.806" v="12" actId="164"/>
          <ac:grpSpMkLst>
            <pc:docMk/>
            <pc:sldMk cId="0" sldId="256"/>
            <ac:grpSpMk id="2" creationId="{CBC76FC7-A384-434D-80B7-FC571E799094}"/>
          </ac:grpSpMkLst>
        </pc:grpChg>
        <pc:grpChg chg="mod">
          <ac:chgData name="Hương Tecpen" userId="c5ce32652c29dffd" providerId="LiveId" clId="{E73E534E-E2F1-4B89-9992-FB69F2A7D6C7}" dt="2022-01-18T15:12:52.806" v="12" actId="164"/>
          <ac:grpSpMkLst>
            <pc:docMk/>
            <pc:sldMk cId="0" sldId="256"/>
            <ac:grpSpMk id="4" creationId="{00000000-0000-0000-0000-000000000000}"/>
          </ac:grpSpMkLst>
        </pc:grpChg>
        <pc:picChg chg="mod">
          <ac:chgData name="Hương Tecpen" userId="c5ce32652c29dffd" providerId="LiveId" clId="{E73E534E-E2F1-4B89-9992-FB69F2A7D6C7}" dt="2022-01-18T15:12:52.806" v="12" actId="164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Hương Tecpen" userId="c5ce32652c29dffd" providerId="LiveId" clId="{E73E534E-E2F1-4B89-9992-FB69F2A7D6C7}" dt="2022-01-18T15:12:52.806" v="12" actId="164"/>
          <ac:picMkLst>
            <pc:docMk/>
            <pc:sldMk cId="0" sldId="256"/>
            <ac:picMk id="9" creationId="{00000000-0000-0000-0000-000000000000}"/>
          </ac:picMkLst>
        </pc:picChg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57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58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59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60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61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62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63"/>
        </pc:sldMkLst>
      </pc:sldChg>
      <pc:sldChg chg="del">
        <pc:chgData name="Hương Tecpen" userId="c5ce32652c29dffd" providerId="LiveId" clId="{E73E534E-E2F1-4B89-9992-FB69F2A7D6C7}" dt="2022-01-18T15:09:52.684" v="1" actId="47"/>
        <pc:sldMkLst>
          <pc:docMk/>
          <pc:sldMk cId="0" sldId="264"/>
        </pc:sldMkLst>
      </pc:sldChg>
      <pc:sldChg chg="del">
        <pc:chgData name="Hương Tecpen" userId="c5ce32652c29dffd" providerId="LiveId" clId="{E73E534E-E2F1-4B89-9992-FB69F2A7D6C7}" dt="2022-01-18T15:14:48.749" v="13" actId="47"/>
        <pc:sldMkLst>
          <pc:docMk/>
          <pc:sldMk cId="0" sldId="265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66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67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68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69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70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71"/>
        </pc:sldMkLst>
      </pc:sldChg>
      <pc:sldChg chg="del">
        <pc:chgData name="Hương Tecpen" userId="c5ce32652c29dffd" providerId="LiveId" clId="{E73E534E-E2F1-4B89-9992-FB69F2A7D6C7}" dt="2022-01-18T15:09:46.635" v="0" actId="47"/>
        <pc:sldMkLst>
          <pc:docMk/>
          <pc:sldMk cId="0" sldId="272"/>
        </pc:sldMkLst>
      </pc:sldChg>
      <pc:sldChg chg="del">
        <pc:chgData name="Hương Tecpen" userId="c5ce32652c29dffd" providerId="LiveId" clId="{E73E534E-E2F1-4B89-9992-FB69F2A7D6C7}" dt="2022-01-18T15:14:49.054" v="14" actId="47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4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C76FC7-A384-434D-80B7-FC571E799094}"/>
              </a:ext>
            </a:extLst>
          </p:cNvPr>
          <p:cNvGrpSpPr/>
          <p:nvPr/>
        </p:nvGrpSpPr>
        <p:grpSpPr>
          <a:xfrm>
            <a:off x="1" y="311146"/>
            <a:ext cx="10693400" cy="7245354"/>
            <a:chOff x="1" y="311146"/>
            <a:chExt cx="10693400" cy="7245354"/>
          </a:xfrm>
        </p:grpSpPr>
        <p:sp>
          <p:nvSpPr>
            <p:cNvPr id="3" name="Freeform 3"/>
            <p:cNvSpPr/>
            <p:nvPr/>
          </p:nvSpPr>
          <p:spPr>
            <a:xfrm>
              <a:off x="1" y="3175056"/>
              <a:ext cx="10693400" cy="4381444"/>
            </a:xfrm>
            <a:custGeom>
              <a:avLst/>
              <a:gdLst/>
              <a:ahLst/>
              <a:cxnLst/>
              <a:rect l="l" t="t" r="r" b="b"/>
              <a:pathLst>
                <a:path w="5081540" h="2129730">
                  <a:moveTo>
                    <a:pt x="0" y="0"/>
                  </a:moveTo>
                  <a:lnTo>
                    <a:pt x="5081540" y="0"/>
                  </a:lnTo>
                  <a:lnTo>
                    <a:pt x="5081540" y="2129730"/>
                  </a:lnTo>
                  <a:lnTo>
                    <a:pt x="0" y="2129730"/>
                  </a:lnTo>
                  <a:close/>
                </a:path>
              </a:pathLst>
            </a:custGeom>
            <a:solidFill>
              <a:srgbClr val="C4B190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296726" y="311146"/>
              <a:ext cx="10098548" cy="6937708"/>
              <a:chOff x="0" y="0"/>
              <a:chExt cx="4648271" cy="319336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648271" cy="3193365"/>
              </a:xfrm>
              <a:custGeom>
                <a:avLst/>
                <a:gdLst/>
                <a:ahLst/>
                <a:cxnLst/>
                <a:rect l="l" t="t" r="r" b="b"/>
                <a:pathLst>
                  <a:path w="4648271" h="3193365">
                    <a:moveTo>
                      <a:pt x="0" y="0"/>
                    </a:moveTo>
                    <a:lnTo>
                      <a:pt x="4648271" y="0"/>
                    </a:lnTo>
                    <a:lnTo>
                      <a:pt x="4648271" y="3193365"/>
                    </a:lnTo>
                    <a:lnTo>
                      <a:pt x="0" y="3193365"/>
                    </a:lnTo>
                    <a:close/>
                  </a:path>
                </a:pathLst>
              </a:custGeom>
              <a:solidFill>
                <a:srgbClr val="FFFFF9">
                  <a:alpha val="94902"/>
                </a:srgbClr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2011916" y="6112022"/>
              <a:ext cx="2368819" cy="0"/>
            </a:xfrm>
            <a:prstGeom prst="line">
              <a:avLst/>
            </a:prstGeom>
            <a:ln w="28575" cap="rnd">
              <a:solidFill>
                <a:srgbClr val="D0B79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6326388" y="6082755"/>
              <a:ext cx="2368819" cy="0"/>
            </a:xfrm>
            <a:prstGeom prst="line">
              <a:avLst/>
            </a:prstGeom>
            <a:ln w="28575" cap="rnd">
              <a:solidFill>
                <a:srgbClr val="D0B79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960348" y="6840000"/>
              <a:ext cx="786428" cy="16472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982395" y="851720"/>
              <a:ext cx="727209" cy="64391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212789" y="2577663"/>
              <a:ext cx="8281545" cy="343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0"/>
                </a:lnSpc>
              </a:pPr>
              <a:r>
                <a:rPr lang="en-US" sz="2200" spc="220" dirty="0">
                  <a:solidFill>
                    <a:srgbClr val="B49560"/>
                  </a:solidFill>
                  <a:latin typeface="Libre Baskerville"/>
                </a:rPr>
                <a:t>HIGH SCHOOL GRADUATION DIPLOMA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356511" y="1690368"/>
              <a:ext cx="3994101" cy="185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8"/>
                </a:lnSpc>
              </a:pPr>
              <a:r>
                <a:rPr lang="en-US" sz="1238" b="1" spc="123" dirty="0">
                  <a:solidFill>
                    <a:srgbClr val="C4B190"/>
                  </a:solidFill>
                  <a:latin typeface="Libre Baskerville" panose="02000000000000000000" pitchFamily="2" charset="0"/>
                </a:rPr>
                <a:t>ABC HIGH SCHOOL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16819" y="3874498"/>
              <a:ext cx="6873486" cy="732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6"/>
                </a:lnSpc>
              </a:pPr>
              <a:r>
                <a:rPr lang="en-US" sz="4693" b="1" spc="46" dirty="0">
                  <a:solidFill>
                    <a:srgbClr val="9F7A43"/>
                  </a:solidFill>
                  <a:latin typeface="Libre Baskerville" panose="02000000000000000000" pitchFamily="2" charset="0"/>
                </a:rPr>
                <a:t>Margarita Barksdale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535928" y="3495087"/>
              <a:ext cx="5635268" cy="219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Libre Baskerville"/>
                </a:rPr>
                <a:t>This certifies that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04392" y="4793876"/>
              <a:ext cx="5498340" cy="45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Libre Baskerville"/>
                </a:rPr>
                <a:t>has completed all the requirements of the</a:t>
              </a:r>
            </a:p>
            <a:p>
              <a:pPr algn="ctr">
                <a:lnSpc>
                  <a:spcPts val="182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Libre Baskerville"/>
                </a:rPr>
                <a:t>curriculum of ABC High School.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82572" y="6249020"/>
              <a:ext cx="2027508" cy="15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1"/>
                </a:lnSpc>
              </a:pPr>
              <a:r>
                <a:rPr lang="en-US" sz="1338" spc="13" dirty="0">
                  <a:solidFill>
                    <a:srgbClr val="000000"/>
                  </a:solidFill>
                  <a:latin typeface="Libre Baskerville Bold"/>
                </a:rPr>
                <a:t>Logan Reece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497044" y="6253856"/>
              <a:ext cx="2027508" cy="153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1"/>
                </a:lnSpc>
              </a:pPr>
              <a:r>
                <a:rPr lang="en-US" sz="1338" spc="13" dirty="0">
                  <a:solidFill>
                    <a:srgbClr val="000000"/>
                  </a:solidFill>
                  <a:latin typeface="Libre Baskerville Bold"/>
                </a:rPr>
                <a:t>Jaime </a:t>
              </a:r>
              <a:r>
                <a:rPr lang="en-US" sz="1338" spc="13" dirty="0" err="1">
                  <a:solidFill>
                    <a:srgbClr val="000000"/>
                  </a:solidFill>
                  <a:latin typeface="Libre Baskerville Bold"/>
                </a:rPr>
                <a:t>Myx</a:t>
              </a:r>
              <a:endParaRPr lang="en-US" sz="1338" spc="13" dirty="0">
                <a:solidFill>
                  <a:srgbClr val="000000"/>
                </a:solidFill>
                <a:latin typeface="Libre Baskerville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378222" y="6420929"/>
              <a:ext cx="1636208" cy="190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8"/>
                </a:lnSpc>
              </a:pPr>
              <a:r>
                <a:rPr lang="en-US" sz="1133" spc="30" dirty="0">
                  <a:solidFill>
                    <a:srgbClr val="000000"/>
                  </a:solidFill>
                  <a:latin typeface="Libre Baskerville"/>
                </a:rPr>
                <a:t>University Director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92694" y="6406821"/>
              <a:ext cx="1636208" cy="190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8"/>
                </a:lnSpc>
              </a:pPr>
              <a:r>
                <a:rPr lang="en-US" sz="1133" spc="30" dirty="0">
                  <a:solidFill>
                    <a:srgbClr val="000000"/>
                  </a:solidFill>
                  <a:latin typeface="Libre Baskerville"/>
                </a:rPr>
                <a:t>School Principal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Libre Baskerville</vt:lpstr>
      <vt:lpstr>Calibri</vt:lpstr>
      <vt:lpstr>Libre Baskerville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 template 1</dc:title>
  <cp:lastModifiedBy>Hương Tecpen</cp:lastModifiedBy>
  <cp:revision>1</cp:revision>
  <dcterms:created xsi:type="dcterms:W3CDTF">2006-08-16T00:00:00Z</dcterms:created>
  <dcterms:modified xsi:type="dcterms:W3CDTF">2022-01-18T15:36:14Z</dcterms:modified>
  <dc:identifier>DAE1rQElkOA</dc:identifier>
</cp:coreProperties>
</file>