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inzel" panose="00000500000000000000" pitchFamily="50" charset="0"/>
      <p:regular r:id="rId7"/>
    </p:embeddedFont>
    <p:embeddedFont>
      <p:font typeface="Cinzel Bold" panose="00000800000000000000" pitchFamily="50" charset="0"/>
      <p:regular r:id="rId8"/>
      <p:bold r:id="rId9"/>
    </p:embeddedFont>
    <p:embeddedFont>
      <p:font typeface="Libre Baskerville" panose="02000000000000000000" pitchFamily="2" charset="0"/>
      <p:regular r:id="rId10"/>
      <p:bold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E8833A-F19F-4C33-A90B-84116AEF13B5}" v="2" dt="2022-01-12T02:36:59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3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E5B1B5FD-C796-47A6-BE18-7FBE0D430606}"/>
    <pc:docChg chg="delSld">
      <pc:chgData name="Hương Tecpen" userId="c5ce32652c29dffd" providerId="LiveId" clId="{E5B1B5FD-C796-47A6-BE18-7FBE0D430606}" dt="2022-01-12T02:31:01.259" v="4" actId="47"/>
      <pc:docMkLst>
        <pc:docMk/>
      </pc:docMkLst>
      <pc:sldChg chg="del">
        <pc:chgData name="Hương Tecpen" userId="c5ce32652c29dffd" providerId="LiveId" clId="{E5B1B5FD-C796-47A6-BE18-7FBE0D430606}" dt="2022-01-12T02:31:01.259" v="4" actId="47"/>
        <pc:sldMkLst>
          <pc:docMk/>
          <pc:sldMk cId="0" sldId="256"/>
        </pc:sldMkLst>
      </pc:sldChg>
      <pc:sldChg chg="del">
        <pc:chgData name="Hương Tecpen" userId="c5ce32652c29dffd" providerId="LiveId" clId="{E5B1B5FD-C796-47A6-BE18-7FBE0D430606}" dt="2022-01-12T02:31:01.259" v="4" actId="47"/>
        <pc:sldMkLst>
          <pc:docMk/>
          <pc:sldMk cId="0" sldId="257"/>
        </pc:sldMkLst>
      </pc:sldChg>
      <pc:sldChg chg="del">
        <pc:chgData name="Hương Tecpen" userId="c5ce32652c29dffd" providerId="LiveId" clId="{E5B1B5FD-C796-47A6-BE18-7FBE0D430606}" dt="2022-01-12T02:30:58.035" v="2" actId="47"/>
        <pc:sldMkLst>
          <pc:docMk/>
          <pc:sldMk cId="0" sldId="259"/>
        </pc:sldMkLst>
      </pc:sldChg>
      <pc:sldChg chg="del">
        <pc:chgData name="Hương Tecpen" userId="c5ce32652c29dffd" providerId="LiveId" clId="{E5B1B5FD-C796-47A6-BE18-7FBE0D430606}" dt="2022-01-12T02:30:58.959" v="3" actId="47"/>
        <pc:sldMkLst>
          <pc:docMk/>
          <pc:sldMk cId="0" sldId="260"/>
        </pc:sldMkLst>
      </pc:sldChg>
      <pc:sldChg chg="del">
        <pc:chgData name="Hương Tecpen" userId="c5ce32652c29dffd" providerId="LiveId" clId="{E5B1B5FD-C796-47A6-BE18-7FBE0D430606}" dt="2022-01-12T02:30:53.317" v="1" actId="47"/>
        <pc:sldMkLst>
          <pc:docMk/>
          <pc:sldMk cId="0" sldId="262"/>
        </pc:sldMkLst>
      </pc:sldChg>
      <pc:sldChg chg="del">
        <pc:chgData name="Hương Tecpen" userId="c5ce32652c29dffd" providerId="LiveId" clId="{E5B1B5FD-C796-47A6-BE18-7FBE0D430606}" dt="2022-01-12T02:30:53.317" v="1" actId="47"/>
        <pc:sldMkLst>
          <pc:docMk/>
          <pc:sldMk cId="0" sldId="263"/>
        </pc:sldMkLst>
      </pc:sldChg>
      <pc:sldChg chg="del">
        <pc:chgData name="Hương Tecpen" userId="c5ce32652c29dffd" providerId="LiveId" clId="{E5B1B5FD-C796-47A6-BE18-7FBE0D430606}" dt="2022-01-12T02:30:53.317" v="1" actId="47"/>
        <pc:sldMkLst>
          <pc:docMk/>
          <pc:sldMk cId="0" sldId="264"/>
        </pc:sldMkLst>
      </pc:sldChg>
      <pc:sldChg chg="del">
        <pc:chgData name="Hương Tecpen" userId="c5ce32652c29dffd" providerId="LiveId" clId="{E5B1B5FD-C796-47A6-BE18-7FBE0D430606}" dt="2022-01-12T02:30:53.317" v="1" actId="47"/>
        <pc:sldMkLst>
          <pc:docMk/>
          <pc:sldMk cId="0" sldId="265"/>
        </pc:sldMkLst>
      </pc:sldChg>
      <pc:sldChg chg="del">
        <pc:chgData name="Hương Tecpen" userId="c5ce32652c29dffd" providerId="LiveId" clId="{E5B1B5FD-C796-47A6-BE18-7FBE0D430606}" dt="2022-01-12T02:30:53.317" v="1" actId="47"/>
        <pc:sldMkLst>
          <pc:docMk/>
          <pc:sldMk cId="0" sldId="266"/>
        </pc:sldMkLst>
      </pc:sldChg>
      <pc:sldChg chg="del">
        <pc:chgData name="Hương Tecpen" userId="c5ce32652c29dffd" providerId="LiveId" clId="{E5B1B5FD-C796-47A6-BE18-7FBE0D430606}" dt="2022-01-12T02:30:53.317" v="1" actId="47"/>
        <pc:sldMkLst>
          <pc:docMk/>
          <pc:sldMk cId="0" sldId="267"/>
        </pc:sldMkLst>
      </pc:sldChg>
      <pc:sldChg chg="del">
        <pc:chgData name="Hương Tecpen" userId="c5ce32652c29dffd" providerId="LiveId" clId="{E5B1B5FD-C796-47A6-BE18-7FBE0D430606}" dt="2022-01-12T02:30:53.317" v="1" actId="47"/>
        <pc:sldMkLst>
          <pc:docMk/>
          <pc:sldMk cId="0" sldId="268"/>
        </pc:sldMkLst>
      </pc:sldChg>
      <pc:sldChg chg="del">
        <pc:chgData name="Hương Tecpen" userId="c5ce32652c29dffd" providerId="LiveId" clId="{E5B1B5FD-C796-47A6-BE18-7FBE0D430606}" dt="2022-01-12T02:30:46.160" v="0" actId="47"/>
        <pc:sldMkLst>
          <pc:docMk/>
          <pc:sldMk cId="0" sldId="270"/>
        </pc:sldMkLst>
      </pc:sldChg>
    </pc:docChg>
  </pc:docChgLst>
  <pc:docChgLst>
    <pc:chgData name="Hương Tecpen" userId="c5ce32652c29dffd" providerId="LiveId" clId="{94E8833A-F19F-4C33-A90B-84116AEF13B5}"/>
    <pc:docChg chg="delSld modSld">
      <pc:chgData name="Hương Tecpen" userId="c5ce32652c29dffd" providerId="LiveId" clId="{94E8833A-F19F-4C33-A90B-84116AEF13B5}" dt="2022-01-12T02:36:41.780" v="2" actId="164"/>
      <pc:docMkLst>
        <pc:docMk/>
      </pc:docMkLst>
      <pc:sldChg chg="del">
        <pc:chgData name="Hương Tecpen" userId="c5ce32652c29dffd" providerId="LiveId" clId="{94E8833A-F19F-4C33-A90B-84116AEF13B5}" dt="2022-01-12T02:32:35.048" v="0" actId="47"/>
        <pc:sldMkLst>
          <pc:docMk/>
          <pc:sldMk cId="0" sldId="258"/>
        </pc:sldMkLst>
      </pc:sldChg>
      <pc:sldChg chg="addSp modSp">
        <pc:chgData name="Hương Tecpen" userId="c5ce32652c29dffd" providerId="LiveId" clId="{94E8833A-F19F-4C33-A90B-84116AEF13B5}" dt="2022-01-12T02:36:41.780" v="2" actId="164"/>
        <pc:sldMkLst>
          <pc:docMk/>
          <pc:sldMk cId="0" sldId="261"/>
        </pc:sldMkLst>
        <pc:grpChg chg="mod">
          <ac:chgData name="Hương Tecpen" userId="c5ce32652c29dffd" providerId="LiveId" clId="{94E8833A-F19F-4C33-A90B-84116AEF13B5}" dt="2022-01-12T02:36:41.780" v="2" actId="164"/>
          <ac:grpSpMkLst>
            <pc:docMk/>
            <pc:sldMk cId="0" sldId="261"/>
            <ac:grpSpMk id="3" creationId="{00000000-0000-0000-0000-000000000000}"/>
          </ac:grpSpMkLst>
        </pc:grpChg>
        <pc:grpChg chg="add mod">
          <ac:chgData name="Hương Tecpen" userId="c5ce32652c29dffd" providerId="LiveId" clId="{94E8833A-F19F-4C33-A90B-84116AEF13B5}" dt="2022-01-12T02:36:41.780" v="2" actId="164"/>
          <ac:grpSpMkLst>
            <pc:docMk/>
            <pc:sldMk cId="0" sldId="261"/>
            <ac:grpSpMk id="14" creationId="{A1C2E2C2-68D5-4538-A68E-8A478B3C2DA9}"/>
          </ac:grpSpMkLst>
        </pc:grpChg>
        <pc:picChg chg="mod">
          <ac:chgData name="Hương Tecpen" userId="c5ce32652c29dffd" providerId="LiveId" clId="{94E8833A-F19F-4C33-A90B-84116AEF13B5}" dt="2022-01-12T02:36:41.780" v="2" actId="164"/>
          <ac:picMkLst>
            <pc:docMk/>
            <pc:sldMk cId="0" sldId="261"/>
            <ac:picMk id="2" creationId="{00000000-0000-0000-0000-000000000000}"/>
          </ac:picMkLst>
        </pc:picChg>
      </pc:sldChg>
      <pc:sldChg chg="del">
        <pc:chgData name="Hương Tecpen" userId="c5ce32652c29dffd" providerId="LiveId" clId="{94E8833A-F19F-4C33-A90B-84116AEF13B5}" dt="2022-01-12T02:32:36.562" v="1" actId="47"/>
        <pc:sldMkLst>
          <pc:docMk/>
          <pc:sldMk cId="0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1C2E2C2-68D5-4538-A68E-8A478B3C2DA9}"/>
              </a:ext>
            </a:extLst>
          </p:cNvPr>
          <p:cNvGrpSpPr/>
          <p:nvPr/>
        </p:nvGrpSpPr>
        <p:grpSpPr>
          <a:xfrm>
            <a:off x="-186207" y="756000"/>
            <a:ext cx="11296350" cy="6386087"/>
            <a:chOff x="-186207" y="756000"/>
            <a:chExt cx="11296350" cy="6386087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912872" y="1508166"/>
              <a:ext cx="4197271" cy="5633921"/>
            </a:xfrm>
            <a:prstGeom prst="rect">
              <a:avLst/>
            </a:prstGeom>
          </p:spPr>
        </p:pic>
        <p:grpSp>
          <p:nvGrpSpPr>
            <p:cNvPr id="3" name="Group 3"/>
            <p:cNvGrpSpPr/>
            <p:nvPr/>
          </p:nvGrpSpPr>
          <p:grpSpPr>
            <a:xfrm>
              <a:off x="-186207" y="756000"/>
              <a:ext cx="7726400" cy="6068448"/>
              <a:chOff x="0" y="0"/>
              <a:chExt cx="10301867" cy="8091264"/>
            </a:xfrm>
          </p:grpSpPr>
          <p:sp>
            <p:nvSpPr>
              <p:cNvPr id="4" name="AutoShape 4"/>
              <p:cNvSpPr/>
              <p:nvPr/>
            </p:nvSpPr>
            <p:spPr>
              <a:xfrm>
                <a:off x="3892379" y="6876653"/>
                <a:ext cx="2335168" cy="0"/>
              </a:xfrm>
              <a:prstGeom prst="line">
                <a:avLst/>
              </a:prstGeom>
              <a:ln w="12700" cap="rnd">
                <a:solidFill>
                  <a:srgbClr val="12100F"/>
                </a:solidFill>
                <a:prstDash val="solid"/>
                <a:headEnd type="none" w="sm" len="sm"/>
                <a:tailEnd type="none" w="sm" len="sm"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3698672" y="6982940"/>
                <a:ext cx="2892459" cy="24620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03"/>
                  </a:lnSpc>
                </a:pPr>
                <a:r>
                  <a:rPr lang="en-US" sz="1073" spc="53">
                    <a:solidFill>
                      <a:srgbClr val="12100F"/>
                    </a:solidFill>
                    <a:latin typeface="Cinzel"/>
                  </a:rPr>
                  <a:t>CHRISTINA SHERLY</a:t>
                </a:r>
              </a:p>
            </p:txBody>
          </p:sp>
          <p:pic>
            <p:nvPicPr>
              <p:cNvPr id="6" name="Picture 6"/>
              <p:cNvPicPr>
                <a:picLocks noChangeAspect="1"/>
              </p:cNvPicPr>
              <p:nvPr/>
            </p:nvPicPr>
            <p:blipFill>
              <a:blip r:embed="rId3">
                <a:alphaModFix amt="59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 rot="587752">
                <a:off x="4289092" y="6271194"/>
                <a:ext cx="1711618" cy="656639"/>
              </a:xfrm>
              <a:prstGeom prst="rect">
                <a:avLst/>
              </a:prstGeom>
            </p:spPr>
          </p:pic>
          <p:pic>
            <p:nvPicPr>
              <p:cNvPr id="7" name="Picture 7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4663201" y="7871631"/>
                <a:ext cx="1048570" cy="219633"/>
              </a:xfrm>
              <a:prstGeom prst="rect">
                <a:avLst/>
              </a:prstGeom>
            </p:spPr>
          </p:pic>
          <p:pic>
            <p:nvPicPr>
              <p:cNvPr id="8" name="Picture 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475939" y="0"/>
                <a:ext cx="1307404" cy="1002888"/>
              </a:xfrm>
              <a:prstGeom prst="rect">
                <a:avLst/>
              </a:prstGeom>
            </p:spPr>
          </p:pic>
          <p:sp>
            <p:nvSpPr>
              <p:cNvPr id="9" name="TextBox 9"/>
              <p:cNvSpPr txBox="1"/>
              <p:nvPr/>
            </p:nvSpPr>
            <p:spPr>
              <a:xfrm>
                <a:off x="3698672" y="7234873"/>
                <a:ext cx="2892459" cy="24620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03"/>
                  </a:lnSpc>
                </a:pPr>
                <a:r>
                  <a:rPr lang="en-US" sz="1073">
                    <a:solidFill>
                      <a:srgbClr val="12100F"/>
                    </a:solidFill>
                    <a:latin typeface="Cinzel"/>
                  </a:rPr>
                  <a:t>Pet shop manager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3098076"/>
                <a:ext cx="10259282" cy="14829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311"/>
                  </a:lnSpc>
                  <a:spcBef>
                    <a:spcPct val="0"/>
                  </a:spcBef>
                </a:pPr>
                <a:r>
                  <a:rPr lang="en-US" sz="6650">
                    <a:solidFill>
                      <a:srgbClr val="12100F"/>
                    </a:solidFill>
                    <a:latin typeface="Cinzel Bold"/>
                  </a:rPr>
                  <a:t>DOG NAME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2713251"/>
                <a:ext cx="10259282" cy="30628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r>
                  <a:rPr lang="en-US" sz="1400">
                    <a:solidFill>
                      <a:srgbClr val="12100F"/>
                    </a:solidFill>
                    <a:latin typeface="Libre Baskerville"/>
                  </a:rPr>
                  <a:t>This certifies that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3106" y="1314457"/>
                <a:ext cx="10228761" cy="6667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00"/>
                  </a:lnSpc>
                  <a:spcBef>
                    <a:spcPct val="0"/>
                  </a:spcBef>
                </a:pPr>
                <a:r>
                  <a:rPr lang="en-US" sz="3000">
                    <a:solidFill>
                      <a:srgbClr val="783F1A"/>
                    </a:solidFill>
                    <a:latin typeface="Cinzel Bold"/>
                  </a:rPr>
                  <a:t>Birth Certificate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1314119" y="4821200"/>
                <a:ext cx="7661564" cy="63140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960"/>
                  </a:lnSpc>
                </a:pPr>
                <a:r>
                  <a:rPr lang="en-US" sz="1400">
                    <a:solidFill>
                      <a:srgbClr val="12100F"/>
                    </a:solidFill>
                    <a:latin typeface="Libre Baskerville"/>
                  </a:rPr>
                  <a:t>is a male puppy born on August 8th, 2021 </a:t>
                </a:r>
              </a:p>
              <a:p>
                <a:pPr algn="ctr">
                  <a:lnSpc>
                    <a:spcPts val="1960"/>
                  </a:lnSpc>
                </a:pPr>
                <a:r>
                  <a:rPr lang="en-US" sz="1400">
                    <a:solidFill>
                      <a:srgbClr val="12100F"/>
                    </a:solidFill>
                    <a:latin typeface="Libre Baskerville"/>
                  </a:rPr>
                  <a:t>to parents, David and Anna. </a:t>
                </a: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29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Libre Baskerville</vt:lpstr>
      <vt:lpstr>Calibri</vt:lpstr>
      <vt:lpstr>Cinzel</vt:lpstr>
      <vt:lpstr>Arial</vt:lpstr>
      <vt:lpstr>Cinzel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Birth Certificate for Pet</dc:title>
  <cp:lastModifiedBy>Hương Tecpen</cp:lastModifiedBy>
  <cp:revision>1</cp:revision>
  <dcterms:created xsi:type="dcterms:W3CDTF">2006-08-16T00:00:00Z</dcterms:created>
  <dcterms:modified xsi:type="dcterms:W3CDTF">2022-01-12T02:37:09Z</dcterms:modified>
  <dc:identifier>DAE1H4ZGG-s</dc:identifier>
</cp:coreProperties>
</file>