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3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Playfair Display" pitchFamily="2" charset="0"/>
      <p:regular r:id="rId7"/>
      <p:bold r:id="rId8"/>
      <p:italic r:id="rId9"/>
      <p:boldItalic r:id="rId10"/>
    </p:embeddedFont>
    <p:embeddedFont>
      <p:font typeface="Raleway" pitchFamily="2" charset="0"/>
      <p:regular r:id="rId11"/>
      <p:bold r:id="rId12"/>
      <p:italic r:id="rId13"/>
      <p:boldItalic r:id="rId14"/>
    </p:embeddedFont>
    <p:embeddedFont>
      <p:font typeface="Raleway Bold" pitchFamily="2" charset="0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B5BC98-4C19-4DAD-90D7-F180A8927324}" v="1" dt="2022-01-10T12:34:47.7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1555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viewProps" Target="viewProps.xml"/><Relationship Id="rId3" Type="http://schemas.openxmlformats.org/officeDocument/2006/relationships/font" Target="fonts/font1.fntdata"/><Relationship Id="rId21" Type="http://schemas.microsoft.com/office/2016/11/relationships/changesInfo" Target="changesInfos/changesInfo1.xml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ương Tecpen" userId="c5ce32652c29dffd" providerId="LiveId" clId="{2DB5BC98-4C19-4DAD-90D7-F180A8927324}"/>
    <pc:docChg chg="delSld modSld">
      <pc:chgData name="Hương Tecpen" userId="c5ce32652c29dffd" providerId="LiveId" clId="{2DB5BC98-4C19-4DAD-90D7-F180A8927324}" dt="2022-01-10T12:36:37.416" v="10" actId="2711"/>
      <pc:docMkLst>
        <pc:docMk/>
      </pc:docMkLst>
      <pc:sldChg chg="del">
        <pc:chgData name="Hương Tecpen" userId="c5ce32652c29dffd" providerId="LiveId" clId="{2DB5BC98-4C19-4DAD-90D7-F180A8927324}" dt="2022-01-10T12:31:42.205" v="0" actId="47"/>
        <pc:sldMkLst>
          <pc:docMk/>
          <pc:sldMk cId="0" sldId="258"/>
        </pc:sldMkLst>
      </pc:sldChg>
      <pc:sldChg chg="addSp modSp mod">
        <pc:chgData name="Hương Tecpen" userId="c5ce32652c29dffd" providerId="LiveId" clId="{2DB5BC98-4C19-4DAD-90D7-F180A8927324}" dt="2022-01-10T12:36:37.416" v="10" actId="2711"/>
        <pc:sldMkLst>
          <pc:docMk/>
          <pc:sldMk cId="0" sldId="263"/>
        </pc:sldMkLst>
        <pc:spChg chg="mod">
          <ac:chgData name="Hương Tecpen" userId="c5ce32652c29dffd" providerId="LiveId" clId="{2DB5BC98-4C19-4DAD-90D7-F180A8927324}" dt="2022-01-10T12:35:11.262" v="3" actId="113"/>
          <ac:spMkLst>
            <pc:docMk/>
            <pc:sldMk cId="0" sldId="263"/>
            <ac:spMk id="2" creationId="{00000000-0000-0000-0000-000000000000}"/>
          </ac:spMkLst>
        </pc:spChg>
        <pc:spChg chg="mod">
          <ac:chgData name="Hương Tecpen" userId="c5ce32652c29dffd" providerId="LiveId" clId="{2DB5BC98-4C19-4DAD-90D7-F180A8927324}" dt="2022-01-10T12:35:15.905" v="6" actId="2711"/>
          <ac:spMkLst>
            <pc:docMk/>
            <pc:sldMk cId="0" sldId="263"/>
            <ac:spMk id="3" creationId="{00000000-0000-0000-0000-000000000000}"/>
          </ac:spMkLst>
        </pc:spChg>
        <pc:spChg chg="mod">
          <ac:chgData name="Hương Tecpen" userId="c5ce32652c29dffd" providerId="LiveId" clId="{2DB5BC98-4C19-4DAD-90D7-F180A8927324}" dt="2022-01-10T12:34:47.713" v="1" actId="164"/>
          <ac:spMkLst>
            <pc:docMk/>
            <pc:sldMk cId="0" sldId="263"/>
            <ac:spMk id="4" creationId="{00000000-0000-0000-0000-000000000000}"/>
          </ac:spMkLst>
        </pc:spChg>
        <pc:spChg chg="mod">
          <ac:chgData name="Hương Tecpen" userId="c5ce32652c29dffd" providerId="LiveId" clId="{2DB5BC98-4C19-4DAD-90D7-F180A8927324}" dt="2022-01-10T12:36:32.058" v="8" actId="2711"/>
          <ac:spMkLst>
            <pc:docMk/>
            <pc:sldMk cId="0" sldId="263"/>
            <ac:spMk id="12" creationId="{00000000-0000-0000-0000-000000000000}"/>
          </ac:spMkLst>
        </pc:spChg>
        <pc:spChg chg="mod">
          <ac:chgData name="Hương Tecpen" userId="c5ce32652c29dffd" providerId="LiveId" clId="{2DB5BC98-4C19-4DAD-90D7-F180A8927324}" dt="2022-01-10T12:36:37.416" v="10" actId="2711"/>
          <ac:spMkLst>
            <pc:docMk/>
            <pc:sldMk cId="0" sldId="263"/>
            <ac:spMk id="16" creationId="{00000000-0000-0000-0000-000000000000}"/>
          </ac:spMkLst>
        </pc:spChg>
        <pc:spChg chg="mod">
          <ac:chgData name="Hương Tecpen" userId="c5ce32652c29dffd" providerId="LiveId" clId="{2DB5BC98-4C19-4DAD-90D7-F180A8927324}" dt="2022-01-10T12:34:47.713" v="1" actId="164"/>
          <ac:spMkLst>
            <pc:docMk/>
            <pc:sldMk cId="0" sldId="263"/>
            <ac:spMk id="19" creationId="{00000000-0000-0000-0000-000000000000}"/>
          </ac:spMkLst>
        </pc:spChg>
        <pc:spChg chg="mod">
          <ac:chgData name="Hương Tecpen" userId="c5ce32652c29dffd" providerId="LiveId" clId="{2DB5BC98-4C19-4DAD-90D7-F180A8927324}" dt="2022-01-10T12:34:47.713" v="1" actId="164"/>
          <ac:spMkLst>
            <pc:docMk/>
            <pc:sldMk cId="0" sldId="263"/>
            <ac:spMk id="27" creationId="{00000000-0000-0000-0000-000000000000}"/>
          </ac:spMkLst>
        </pc:spChg>
        <pc:spChg chg="mod">
          <ac:chgData name="Hương Tecpen" userId="c5ce32652c29dffd" providerId="LiveId" clId="{2DB5BC98-4C19-4DAD-90D7-F180A8927324}" dt="2022-01-10T12:34:47.713" v="1" actId="164"/>
          <ac:spMkLst>
            <pc:docMk/>
            <pc:sldMk cId="0" sldId="263"/>
            <ac:spMk id="28" creationId="{00000000-0000-0000-0000-000000000000}"/>
          </ac:spMkLst>
        </pc:spChg>
        <pc:grpChg chg="mod">
          <ac:chgData name="Hương Tecpen" userId="c5ce32652c29dffd" providerId="LiveId" clId="{2DB5BC98-4C19-4DAD-90D7-F180A8927324}" dt="2022-01-10T12:34:47.713" v="1" actId="164"/>
          <ac:grpSpMkLst>
            <pc:docMk/>
            <pc:sldMk cId="0" sldId="263"/>
            <ac:grpSpMk id="5" creationId="{00000000-0000-0000-0000-000000000000}"/>
          </ac:grpSpMkLst>
        </pc:grpChg>
        <pc:grpChg chg="mod">
          <ac:chgData name="Hương Tecpen" userId="c5ce32652c29dffd" providerId="LiveId" clId="{2DB5BC98-4C19-4DAD-90D7-F180A8927324}" dt="2022-01-10T12:34:47.713" v="1" actId="164"/>
          <ac:grpSpMkLst>
            <pc:docMk/>
            <pc:sldMk cId="0" sldId="263"/>
            <ac:grpSpMk id="11" creationId="{00000000-0000-0000-0000-000000000000}"/>
          </ac:grpSpMkLst>
        </pc:grpChg>
        <pc:grpChg chg="mod">
          <ac:chgData name="Hương Tecpen" userId="c5ce32652c29dffd" providerId="LiveId" clId="{2DB5BC98-4C19-4DAD-90D7-F180A8927324}" dt="2022-01-10T12:34:47.713" v="1" actId="164"/>
          <ac:grpSpMkLst>
            <pc:docMk/>
            <pc:sldMk cId="0" sldId="263"/>
            <ac:grpSpMk id="15" creationId="{00000000-0000-0000-0000-000000000000}"/>
          </ac:grpSpMkLst>
        </pc:grpChg>
        <pc:grpChg chg="mod">
          <ac:chgData name="Hương Tecpen" userId="c5ce32652c29dffd" providerId="LiveId" clId="{2DB5BC98-4C19-4DAD-90D7-F180A8927324}" dt="2022-01-10T12:34:47.713" v="1" actId="164"/>
          <ac:grpSpMkLst>
            <pc:docMk/>
            <pc:sldMk cId="0" sldId="263"/>
            <ac:grpSpMk id="20" creationId="{00000000-0000-0000-0000-000000000000}"/>
          </ac:grpSpMkLst>
        </pc:grpChg>
        <pc:grpChg chg="mod">
          <ac:chgData name="Hương Tecpen" userId="c5ce32652c29dffd" providerId="LiveId" clId="{2DB5BC98-4C19-4DAD-90D7-F180A8927324}" dt="2022-01-10T12:34:47.713" v="1" actId="164"/>
          <ac:grpSpMkLst>
            <pc:docMk/>
            <pc:sldMk cId="0" sldId="263"/>
            <ac:grpSpMk id="24" creationId="{00000000-0000-0000-0000-000000000000}"/>
          </ac:grpSpMkLst>
        </pc:grpChg>
        <pc:grpChg chg="add mod">
          <ac:chgData name="Hương Tecpen" userId="c5ce32652c29dffd" providerId="LiveId" clId="{2DB5BC98-4C19-4DAD-90D7-F180A8927324}" dt="2022-01-10T12:34:47.713" v="1" actId="164"/>
          <ac:grpSpMkLst>
            <pc:docMk/>
            <pc:sldMk cId="0" sldId="263"/>
            <ac:grpSpMk id="32" creationId="{995DABB0-1270-4A74-9F70-048AE1B769C7}"/>
          </ac:grpSpMkLst>
        </pc:grpChg>
        <pc:picChg chg="mod">
          <ac:chgData name="Hương Tecpen" userId="c5ce32652c29dffd" providerId="LiveId" clId="{2DB5BC98-4C19-4DAD-90D7-F180A8927324}" dt="2022-01-10T12:34:47.713" v="1" actId="164"/>
          <ac:picMkLst>
            <pc:docMk/>
            <pc:sldMk cId="0" sldId="263"/>
            <ac:picMk id="10" creationId="{00000000-0000-0000-0000-000000000000}"/>
          </ac:picMkLst>
        </pc:picChg>
        <pc:picChg chg="mod">
          <ac:chgData name="Hương Tecpen" userId="c5ce32652c29dffd" providerId="LiveId" clId="{2DB5BC98-4C19-4DAD-90D7-F180A8927324}" dt="2022-01-10T12:34:47.713" v="1" actId="164"/>
          <ac:picMkLst>
            <pc:docMk/>
            <pc:sldMk cId="0" sldId="263"/>
            <ac:picMk id="29" creationId="{00000000-0000-0000-0000-000000000000}"/>
          </ac:picMkLst>
        </pc:picChg>
        <pc:picChg chg="mod">
          <ac:chgData name="Hương Tecpen" userId="c5ce32652c29dffd" providerId="LiveId" clId="{2DB5BC98-4C19-4DAD-90D7-F180A8927324}" dt="2022-01-10T12:34:47.713" v="1" actId="164"/>
          <ac:picMkLst>
            <pc:docMk/>
            <pc:sldMk cId="0" sldId="263"/>
            <ac:picMk id="30" creationId="{00000000-0000-0000-0000-000000000000}"/>
          </ac:picMkLst>
        </pc:picChg>
        <pc:picChg chg="mod">
          <ac:chgData name="Hương Tecpen" userId="c5ce32652c29dffd" providerId="LiveId" clId="{2DB5BC98-4C19-4DAD-90D7-F180A8927324}" dt="2022-01-10T12:34:47.713" v="1" actId="164"/>
          <ac:picMkLst>
            <pc:docMk/>
            <pc:sldMk cId="0" sldId="263"/>
            <ac:picMk id="31" creationId="{00000000-0000-0000-0000-000000000000}"/>
          </ac:picMkLst>
        </pc:picChg>
      </pc:sldChg>
      <pc:sldChg chg="del">
        <pc:chgData name="Hương Tecpen" userId="c5ce32652c29dffd" providerId="LiveId" clId="{2DB5BC98-4C19-4DAD-90D7-F180A8927324}" dt="2022-01-10T12:31:42.205" v="0" actId="47"/>
        <pc:sldMkLst>
          <pc:docMk/>
          <pc:sldMk cId="0" sldId="269"/>
        </pc:sldMkLst>
      </pc:sldChg>
    </pc:docChg>
  </pc:docChgLst>
  <pc:docChgLst>
    <pc:chgData name="Hương Tecpen" userId="c5ce32652c29dffd" providerId="LiveId" clId="{ACD2983B-26FC-4485-B8BE-C1C9243B5AD2}"/>
    <pc:docChg chg="delSld">
      <pc:chgData name="Hương Tecpen" userId="c5ce32652c29dffd" providerId="LiveId" clId="{ACD2983B-26FC-4485-B8BE-C1C9243B5AD2}" dt="2022-01-10T12:30:30.236" v="3" actId="47"/>
      <pc:docMkLst>
        <pc:docMk/>
      </pc:docMkLst>
      <pc:sldChg chg="del">
        <pc:chgData name="Hương Tecpen" userId="c5ce32652c29dffd" providerId="LiveId" clId="{ACD2983B-26FC-4485-B8BE-C1C9243B5AD2}" dt="2022-01-10T12:30:30.236" v="3" actId="47"/>
        <pc:sldMkLst>
          <pc:docMk/>
          <pc:sldMk cId="0" sldId="256"/>
        </pc:sldMkLst>
      </pc:sldChg>
      <pc:sldChg chg="del">
        <pc:chgData name="Hương Tecpen" userId="c5ce32652c29dffd" providerId="LiveId" clId="{ACD2983B-26FC-4485-B8BE-C1C9243B5AD2}" dt="2022-01-10T12:30:30.236" v="3" actId="47"/>
        <pc:sldMkLst>
          <pc:docMk/>
          <pc:sldMk cId="0" sldId="257"/>
        </pc:sldMkLst>
      </pc:sldChg>
      <pc:sldChg chg="del">
        <pc:chgData name="Hương Tecpen" userId="c5ce32652c29dffd" providerId="LiveId" clId="{ACD2983B-26FC-4485-B8BE-C1C9243B5AD2}" dt="2022-01-10T12:30:27.958" v="2" actId="47"/>
        <pc:sldMkLst>
          <pc:docMk/>
          <pc:sldMk cId="0" sldId="259"/>
        </pc:sldMkLst>
      </pc:sldChg>
      <pc:sldChg chg="del">
        <pc:chgData name="Hương Tecpen" userId="c5ce32652c29dffd" providerId="LiveId" clId="{ACD2983B-26FC-4485-B8BE-C1C9243B5AD2}" dt="2022-01-10T12:30:27.958" v="2" actId="47"/>
        <pc:sldMkLst>
          <pc:docMk/>
          <pc:sldMk cId="0" sldId="260"/>
        </pc:sldMkLst>
      </pc:sldChg>
      <pc:sldChg chg="del">
        <pc:chgData name="Hương Tecpen" userId="c5ce32652c29dffd" providerId="LiveId" clId="{ACD2983B-26FC-4485-B8BE-C1C9243B5AD2}" dt="2022-01-10T12:30:27.958" v="2" actId="47"/>
        <pc:sldMkLst>
          <pc:docMk/>
          <pc:sldMk cId="0" sldId="261"/>
        </pc:sldMkLst>
      </pc:sldChg>
      <pc:sldChg chg="del">
        <pc:chgData name="Hương Tecpen" userId="c5ce32652c29dffd" providerId="LiveId" clId="{ACD2983B-26FC-4485-B8BE-C1C9243B5AD2}" dt="2022-01-10T12:30:27.958" v="2" actId="47"/>
        <pc:sldMkLst>
          <pc:docMk/>
          <pc:sldMk cId="0" sldId="262"/>
        </pc:sldMkLst>
      </pc:sldChg>
      <pc:sldChg chg="del">
        <pc:chgData name="Hương Tecpen" userId="c5ce32652c29dffd" providerId="LiveId" clId="{ACD2983B-26FC-4485-B8BE-C1C9243B5AD2}" dt="2022-01-10T12:30:19.643" v="1" actId="47"/>
        <pc:sldMkLst>
          <pc:docMk/>
          <pc:sldMk cId="0" sldId="264"/>
        </pc:sldMkLst>
      </pc:sldChg>
      <pc:sldChg chg="del">
        <pc:chgData name="Hương Tecpen" userId="c5ce32652c29dffd" providerId="LiveId" clId="{ACD2983B-26FC-4485-B8BE-C1C9243B5AD2}" dt="2022-01-10T12:30:19.643" v="1" actId="47"/>
        <pc:sldMkLst>
          <pc:docMk/>
          <pc:sldMk cId="0" sldId="265"/>
        </pc:sldMkLst>
      </pc:sldChg>
      <pc:sldChg chg="del">
        <pc:chgData name="Hương Tecpen" userId="c5ce32652c29dffd" providerId="LiveId" clId="{ACD2983B-26FC-4485-B8BE-C1C9243B5AD2}" dt="2022-01-10T12:30:19.643" v="1" actId="47"/>
        <pc:sldMkLst>
          <pc:docMk/>
          <pc:sldMk cId="0" sldId="266"/>
        </pc:sldMkLst>
      </pc:sldChg>
      <pc:sldChg chg="del">
        <pc:chgData name="Hương Tecpen" userId="c5ce32652c29dffd" providerId="LiveId" clId="{ACD2983B-26FC-4485-B8BE-C1C9243B5AD2}" dt="2022-01-10T12:30:19.643" v="1" actId="47"/>
        <pc:sldMkLst>
          <pc:docMk/>
          <pc:sldMk cId="0" sldId="267"/>
        </pc:sldMkLst>
      </pc:sldChg>
      <pc:sldChg chg="del">
        <pc:chgData name="Hương Tecpen" userId="c5ce32652c29dffd" providerId="LiveId" clId="{ACD2983B-26FC-4485-B8BE-C1C9243B5AD2}" dt="2022-01-10T12:30:19.643" v="1" actId="47"/>
        <pc:sldMkLst>
          <pc:docMk/>
          <pc:sldMk cId="0" sldId="268"/>
        </pc:sldMkLst>
      </pc:sldChg>
      <pc:sldChg chg="del">
        <pc:chgData name="Hương Tecpen" userId="c5ce32652c29dffd" providerId="LiveId" clId="{ACD2983B-26FC-4485-B8BE-C1C9243B5AD2}" dt="2022-01-10T12:30:11.480" v="0" actId="47"/>
        <pc:sldMkLst>
          <pc:docMk/>
          <pc:sldMk cId="0" sldId="270"/>
        </pc:sldMkLst>
      </pc:sldChg>
      <pc:sldChg chg="del">
        <pc:chgData name="Hương Tecpen" userId="c5ce32652c29dffd" providerId="LiveId" clId="{ACD2983B-26FC-4485-B8BE-C1C9243B5AD2}" dt="2022-01-10T12:30:11.480" v="0" actId="47"/>
        <pc:sldMkLst>
          <pc:docMk/>
          <pc:sldMk cId="0" sldId="271"/>
        </pc:sldMkLst>
      </pc:sldChg>
      <pc:sldChg chg="del">
        <pc:chgData name="Hương Tecpen" userId="c5ce32652c29dffd" providerId="LiveId" clId="{ACD2983B-26FC-4485-B8BE-C1C9243B5AD2}" dt="2022-01-10T12:30:11.480" v="0" actId="47"/>
        <pc:sldMkLst>
          <pc:docMk/>
          <pc:sldMk cId="0" sldId="272"/>
        </pc:sldMkLst>
      </pc:sldChg>
      <pc:sldChg chg="del">
        <pc:chgData name="Hương Tecpen" userId="c5ce32652c29dffd" providerId="LiveId" clId="{ACD2983B-26FC-4485-B8BE-C1C9243B5AD2}" dt="2022-01-10T12:30:11.480" v="0" actId="47"/>
        <pc:sldMkLst>
          <pc:docMk/>
          <pc:sldMk cId="0" sldId="273"/>
        </pc:sldMkLst>
      </pc:sldChg>
      <pc:sldChg chg="del">
        <pc:chgData name="Hương Tecpen" userId="c5ce32652c29dffd" providerId="LiveId" clId="{ACD2983B-26FC-4485-B8BE-C1C9243B5AD2}" dt="2022-01-10T12:30:11.480" v="0" actId="47"/>
        <pc:sldMkLst>
          <pc:docMk/>
          <pc:sldMk cId="0" sldId="27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995DABB0-1270-4A74-9F70-048AE1B769C7}"/>
              </a:ext>
            </a:extLst>
          </p:cNvPr>
          <p:cNvGrpSpPr/>
          <p:nvPr/>
        </p:nvGrpSpPr>
        <p:grpSpPr>
          <a:xfrm>
            <a:off x="599503" y="496538"/>
            <a:ext cx="9504000" cy="6629326"/>
            <a:chOff x="599503" y="496538"/>
            <a:chExt cx="9504000" cy="6629326"/>
          </a:xfrm>
        </p:grpSpPr>
        <p:sp>
          <p:nvSpPr>
            <p:cNvPr id="2" name="TextBox 2"/>
            <p:cNvSpPr txBox="1"/>
            <p:nvPr/>
          </p:nvSpPr>
          <p:spPr>
            <a:xfrm>
              <a:off x="1758757" y="1139507"/>
              <a:ext cx="7174486" cy="4145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13"/>
                </a:lnSpc>
              </a:pPr>
              <a:r>
                <a:rPr lang="en-US" sz="2723" b="1" spc="163" dirty="0">
                  <a:solidFill>
                    <a:srgbClr val="3D3D3D"/>
                  </a:solidFill>
                  <a:latin typeface="Playfair Display" pitchFamily="2" charset="0"/>
                </a:rPr>
                <a:t>BIRTH CERTIFICATE</a:t>
              </a:r>
            </a:p>
          </p:txBody>
        </p:sp>
        <p:sp>
          <p:nvSpPr>
            <p:cNvPr id="3" name="TextBox 3"/>
            <p:cNvSpPr txBox="1"/>
            <p:nvPr/>
          </p:nvSpPr>
          <p:spPr>
            <a:xfrm>
              <a:off x="1758757" y="2316085"/>
              <a:ext cx="7174486" cy="9327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345"/>
                </a:lnSpc>
              </a:pPr>
              <a:r>
                <a:rPr lang="en-US" sz="6225" b="1" i="1" dirty="0">
                  <a:solidFill>
                    <a:srgbClr val="3D3D3D"/>
                  </a:solidFill>
                  <a:latin typeface="Playfair Display" pitchFamily="2" charset="0"/>
                </a:rPr>
                <a:t>Isabel Mercado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3357301" y="2021498"/>
              <a:ext cx="3977660" cy="2653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78"/>
                </a:lnSpc>
              </a:pPr>
              <a:r>
                <a:rPr lang="en-US" sz="1556">
                  <a:solidFill>
                    <a:srgbClr val="3D3D3D"/>
                  </a:solidFill>
                  <a:latin typeface="Raleway Bold"/>
                </a:rPr>
                <a:t>This certifies that</a:t>
              </a:r>
            </a:p>
          </p:txBody>
        </p:sp>
        <p:grpSp>
          <p:nvGrpSpPr>
            <p:cNvPr id="5" name="Group 5"/>
            <p:cNvGrpSpPr/>
            <p:nvPr/>
          </p:nvGrpSpPr>
          <p:grpSpPr>
            <a:xfrm>
              <a:off x="599503" y="496538"/>
              <a:ext cx="9504000" cy="6629326"/>
              <a:chOff x="0" y="0"/>
              <a:chExt cx="12672000" cy="8839101"/>
            </a:xfrm>
          </p:grpSpPr>
          <p:pic>
            <p:nvPicPr>
              <p:cNvPr id="6" name="Picture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 rot="5400000">
                <a:off x="5448" y="-5448"/>
                <a:ext cx="1078747" cy="1089643"/>
              </a:xfrm>
              <a:prstGeom prst="rect">
                <a:avLst/>
              </a:prstGeom>
            </p:spPr>
          </p:pic>
          <p:pic>
            <p:nvPicPr>
              <p:cNvPr id="7" name="Picture 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 rot="-5400000">
                <a:off x="11587805" y="7754906"/>
                <a:ext cx="1078747" cy="1089643"/>
              </a:xfrm>
              <a:prstGeom prst="rect">
                <a:avLst/>
              </a:prstGeom>
            </p:spPr>
          </p:pic>
          <p:pic>
            <p:nvPicPr>
              <p:cNvPr id="8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 rot="-10800000">
                <a:off x="11587805" y="2499"/>
                <a:ext cx="1078747" cy="1089643"/>
              </a:xfrm>
              <a:prstGeom prst="rect">
                <a:avLst/>
              </a:prstGeom>
            </p:spPr>
          </p:pic>
          <p:pic>
            <p:nvPicPr>
              <p:cNvPr id="9" name="Picture 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448" y="7746958"/>
                <a:ext cx="1078747" cy="1089643"/>
              </a:xfrm>
              <a:prstGeom prst="rect">
                <a:avLst/>
              </a:prstGeom>
            </p:spPr>
          </p:pic>
        </p:grpSp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822323" y="5540259"/>
              <a:ext cx="1058359" cy="1058359"/>
            </a:xfrm>
            <a:prstGeom prst="rect">
              <a:avLst/>
            </a:prstGeom>
          </p:spPr>
        </p:pic>
        <p:grpSp>
          <p:nvGrpSpPr>
            <p:cNvPr id="11" name="Group 11"/>
            <p:cNvGrpSpPr/>
            <p:nvPr/>
          </p:nvGrpSpPr>
          <p:grpSpPr>
            <a:xfrm>
              <a:off x="1719275" y="6060929"/>
              <a:ext cx="2686765" cy="583392"/>
              <a:chOff x="0" y="0"/>
              <a:chExt cx="3582353" cy="777856"/>
            </a:xfrm>
          </p:grpSpPr>
          <p:sp>
            <p:nvSpPr>
              <p:cNvPr id="12" name="TextBox 12"/>
              <p:cNvSpPr txBox="1"/>
              <p:nvPr/>
            </p:nvSpPr>
            <p:spPr>
              <a:xfrm>
                <a:off x="0" y="216588"/>
                <a:ext cx="3582353" cy="28084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814"/>
                  </a:lnSpc>
                </a:pPr>
                <a:r>
                  <a:rPr lang="en-US" sz="1295" b="1" spc="64" dirty="0">
                    <a:solidFill>
                      <a:srgbClr val="3D3D3D"/>
                    </a:solidFill>
                    <a:latin typeface="Playfair Display" pitchFamily="2" charset="0"/>
                  </a:rPr>
                  <a:t>HARPER RUSSO</a:t>
                </a:r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512462"/>
                <a:ext cx="3582353" cy="26539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34"/>
                  </a:lnSpc>
                </a:pPr>
                <a:r>
                  <a:rPr lang="en-US" sz="1167" spc="58">
                    <a:solidFill>
                      <a:srgbClr val="3D3D3D"/>
                    </a:solidFill>
                    <a:latin typeface="Raleway"/>
                  </a:rPr>
                  <a:t>Doctor on Duty</a:t>
                </a:r>
              </a:p>
            </p:txBody>
          </p:sp>
          <p:sp>
            <p:nvSpPr>
              <p:cNvPr id="14" name="AutoShape 14"/>
              <p:cNvSpPr/>
              <p:nvPr/>
            </p:nvSpPr>
            <p:spPr>
              <a:xfrm>
                <a:off x="0" y="0"/>
                <a:ext cx="3503743" cy="32342"/>
              </a:xfrm>
              <a:prstGeom prst="rect">
                <a:avLst/>
              </a:prstGeom>
              <a:solidFill>
                <a:srgbClr val="3D3D3D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>
              <a:off x="6285960" y="6073057"/>
              <a:ext cx="2686765" cy="571262"/>
              <a:chOff x="0" y="0"/>
              <a:chExt cx="3582353" cy="761684"/>
            </a:xfrm>
          </p:grpSpPr>
          <p:sp>
            <p:nvSpPr>
              <p:cNvPr id="16" name="TextBox 16"/>
              <p:cNvSpPr txBox="1"/>
              <p:nvPr/>
            </p:nvSpPr>
            <p:spPr>
              <a:xfrm>
                <a:off x="0" y="200416"/>
                <a:ext cx="3582353" cy="28084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814"/>
                  </a:lnSpc>
                </a:pPr>
                <a:r>
                  <a:rPr lang="en-US" sz="1295" b="1" spc="64" dirty="0">
                    <a:solidFill>
                      <a:srgbClr val="3D3D3D"/>
                    </a:solidFill>
                    <a:latin typeface="Playfair Display" pitchFamily="2" charset="0"/>
                  </a:rPr>
                  <a:t>DANI MARTINEZ</a:t>
                </a:r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496290"/>
                <a:ext cx="3582353" cy="26539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34"/>
                  </a:lnSpc>
                </a:pPr>
                <a:r>
                  <a:rPr lang="en-US" sz="1167" spc="58">
                    <a:solidFill>
                      <a:srgbClr val="3D3D3D"/>
                    </a:solidFill>
                    <a:latin typeface="Raleway"/>
                  </a:rPr>
                  <a:t>Medical Officer</a:t>
                </a:r>
              </a:p>
            </p:txBody>
          </p:sp>
          <p:sp>
            <p:nvSpPr>
              <p:cNvPr id="18" name="AutoShape 18"/>
              <p:cNvSpPr/>
              <p:nvPr/>
            </p:nvSpPr>
            <p:spPr>
              <a:xfrm>
                <a:off x="25967" y="0"/>
                <a:ext cx="3503743" cy="32342"/>
              </a:xfrm>
              <a:prstGeom prst="rect">
                <a:avLst/>
              </a:prstGeom>
              <a:solidFill>
                <a:srgbClr val="3D3D3D"/>
              </a:solidFill>
            </p:spPr>
          </p:sp>
        </p:grpSp>
        <p:sp>
          <p:nvSpPr>
            <p:cNvPr id="19" name="TextBox 19"/>
            <p:cNvSpPr txBox="1"/>
            <p:nvPr/>
          </p:nvSpPr>
          <p:spPr>
            <a:xfrm>
              <a:off x="2710898" y="3342092"/>
              <a:ext cx="5281210" cy="2522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58"/>
                </a:lnSpc>
              </a:pPr>
              <a:r>
                <a:rPr lang="en-US" sz="1470">
                  <a:solidFill>
                    <a:srgbClr val="3D3D3D"/>
                  </a:solidFill>
                  <a:latin typeface="Raleway"/>
                </a:rPr>
                <a:t>was born to </a:t>
              </a:r>
            </a:p>
          </p:txBody>
        </p:sp>
        <p:grpSp>
          <p:nvGrpSpPr>
            <p:cNvPr id="20" name="Group 20"/>
            <p:cNvGrpSpPr/>
            <p:nvPr/>
          </p:nvGrpSpPr>
          <p:grpSpPr>
            <a:xfrm>
              <a:off x="2769606" y="3699147"/>
              <a:ext cx="5222501" cy="224109"/>
              <a:chOff x="0" y="0"/>
              <a:chExt cx="6963335" cy="298812"/>
            </a:xfrm>
          </p:grpSpPr>
          <p:sp>
            <p:nvSpPr>
              <p:cNvPr id="21" name="TextBox 21"/>
              <p:cNvSpPr txBox="1"/>
              <p:nvPr/>
            </p:nvSpPr>
            <p:spPr>
              <a:xfrm>
                <a:off x="3124072" y="-38100"/>
                <a:ext cx="715191" cy="3235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058"/>
                  </a:lnSpc>
                </a:pPr>
                <a:r>
                  <a:rPr lang="en-US" sz="1470">
                    <a:solidFill>
                      <a:srgbClr val="3D3D3D"/>
                    </a:solidFill>
                    <a:latin typeface="Raleway"/>
                  </a:rPr>
                  <a:t>and</a:t>
                </a:r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0" y="28155"/>
                <a:ext cx="3064206" cy="26443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470"/>
                  </a:lnSpc>
                </a:pPr>
                <a:r>
                  <a:rPr lang="en-US" sz="1470" spc="29">
                    <a:solidFill>
                      <a:srgbClr val="3D3D3D"/>
                    </a:solidFill>
                    <a:latin typeface="Raleway Bold"/>
                  </a:rPr>
                  <a:t>Francisco Mercado</a:t>
                </a:r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3899129" y="34380"/>
                <a:ext cx="3064206" cy="26443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just">
                  <a:lnSpc>
                    <a:spcPts val="1470"/>
                  </a:lnSpc>
                </a:pPr>
                <a:r>
                  <a:rPr lang="en-US" sz="1470" spc="29">
                    <a:solidFill>
                      <a:srgbClr val="3D3D3D"/>
                    </a:solidFill>
                    <a:latin typeface="Raleway Bold"/>
                  </a:rPr>
                  <a:t>Alica Mercado</a:t>
                </a:r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4413258" y="4028102"/>
              <a:ext cx="1935197" cy="219440"/>
              <a:chOff x="0" y="0"/>
              <a:chExt cx="2580263" cy="292587"/>
            </a:xfrm>
          </p:grpSpPr>
          <p:sp>
            <p:nvSpPr>
              <p:cNvPr id="25" name="TextBox 25"/>
              <p:cNvSpPr txBox="1"/>
              <p:nvPr/>
            </p:nvSpPr>
            <p:spPr>
              <a:xfrm>
                <a:off x="0" y="-38100"/>
                <a:ext cx="715191" cy="3235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058"/>
                  </a:lnSpc>
                </a:pPr>
                <a:r>
                  <a:rPr lang="en-US" sz="1470">
                    <a:solidFill>
                      <a:srgbClr val="3D3D3D"/>
                    </a:solidFill>
                    <a:latin typeface="Raleway"/>
                  </a:rPr>
                  <a:t>on</a:t>
                </a:r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589915" y="28155"/>
                <a:ext cx="1990348" cy="26443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just">
                  <a:lnSpc>
                    <a:spcPts val="1470"/>
                  </a:lnSpc>
                </a:pPr>
                <a:r>
                  <a:rPr lang="en-US" sz="1470" spc="29">
                    <a:solidFill>
                      <a:srgbClr val="3D3D3D"/>
                    </a:solidFill>
                    <a:latin typeface="Raleway Bold"/>
                  </a:rPr>
                  <a:t>12 March, 2020</a:t>
                </a:r>
              </a:p>
            </p:txBody>
          </p:sp>
        </p:grpSp>
        <p:sp>
          <p:nvSpPr>
            <p:cNvPr id="27" name="TextBox 27"/>
            <p:cNvSpPr txBox="1"/>
            <p:nvPr/>
          </p:nvSpPr>
          <p:spPr>
            <a:xfrm>
              <a:off x="3700489" y="4371438"/>
              <a:ext cx="3360736" cy="1935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70"/>
                </a:lnSpc>
              </a:pPr>
              <a:r>
                <a:rPr lang="en-US" sz="1470" spc="29">
                  <a:solidFill>
                    <a:srgbClr val="3D3D3D"/>
                  </a:solidFill>
                  <a:latin typeface="Raleway"/>
                </a:rPr>
                <a:t>at City Hospital in Miani, Florida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3671135" y="4688896"/>
              <a:ext cx="3360736" cy="1935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70"/>
                </a:lnSpc>
              </a:pPr>
              <a:r>
                <a:rPr lang="en-US" sz="1470" spc="29">
                  <a:solidFill>
                    <a:srgbClr val="3D3D3D"/>
                  </a:solidFill>
                  <a:latin typeface="Raleway"/>
                </a:rPr>
                <a:t>Weight: 2.2 lbs       Length: 17 in</a:t>
              </a:r>
            </a:p>
          </p:txBody>
        </p:sp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6">
              <a:alphaModFix amt="59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587752">
              <a:off x="2232645" y="5453453"/>
              <a:ext cx="1660025" cy="636846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6">
              <a:alphaModFix amt="59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587752">
              <a:off x="6799330" y="5453453"/>
              <a:ext cx="1660025" cy="636846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4952786" y="6925139"/>
              <a:ext cx="786428" cy="1647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44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Playfair Display</vt:lpstr>
      <vt:lpstr>Raleway Bold</vt:lpstr>
      <vt:lpstr>Arial</vt:lpstr>
      <vt:lpstr>Raleway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Birth Certificate 2</dc:title>
  <cp:lastModifiedBy>Hương Tecpen</cp:lastModifiedBy>
  <cp:revision>1</cp:revision>
  <dcterms:created xsi:type="dcterms:W3CDTF">2006-08-16T00:00:00Z</dcterms:created>
  <dcterms:modified xsi:type="dcterms:W3CDTF">2022-01-10T12:36:58Z</dcterms:modified>
  <dc:identifier>DAE08DnYSjU</dc:identifier>
</cp:coreProperties>
</file>