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8" r:id="rId2"/>
  </p:sldIdLst>
  <p:sldSz cx="10693400" cy="75565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Cheque" panose="00000500000000000000" charset="0"/>
      <p:regular r:id="rId7"/>
    </p:embeddedFont>
    <p:embeddedFont>
      <p:font typeface="Cheque Black" panose="00000500000000000000" pitchFamily="50" charset="0"/>
      <p:regular r:id="rId8"/>
    </p:embeddedFont>
    <p:embeddedFont>
      <p:font typeface="Glacial Indifference" pitchFamily="50" charset="0"/>
      <p:regular r:id="rId9"/>
      <p:bold r:id="rId10"/>
    </p:embeddedFont>
    <p:embeddedFont>
      <p:font typeface="Glacial Indifference Bold" panose="020B0604020202020204" charset="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3665"/>
    <a:srgbClr val="FFFE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D2983B-26FC-4485-B8BE-C1C9243B5AD2}" v="2" dt="2022-01-10T12:32:59.9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8" d="100"/>
          <a:sy n="68" d="100"/>
        </p:scale>
        <p:origin x="1555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font" Target="fonts/font9.fntdata"/><Relationship Id="rId5" Type="http://schemas.openxmlformats.org/officeDocument/2006/relationships/font" Target="fonts/font3.fntdata"/><Relationship Id="rId15" Type="http://schemas.openxmlformats.org/officeDocument/2006/relationships/tableStyles" Target="tableStyles.xml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ương Tecpen" userId="c5ce32652c29dffd" providerId="LiveId" clId="{ACD2983B-26FC-4485-B8BE-C1C9243B5AD2}"/>
    <pc:docChg chg="delSld modSld">
      <pc:chgData name="Hương Tecpen" userId="c5ce32652c29dffd" providerId="LiveId" clId="{ACD2983B-26FC-4485-B8BE-C1C9243B5AD2}" dt="2022-01-10T12:45:31.828" v="9" actId="114"/>
      <pc:docMkLst>
        <pc:docMk/>
      </pc:docMkLst>
      <pc:sldChg chg="del">
        <pc:chgData name="Hương Tecpen" userId="c5ce32652c29dffd" providerId="LiveId" clId="{ACD2983B-26FC-4485-B8BE-C1C9243B5AD2}" dt="2022-01-10T12:30:30.236" v="3" actId="47"/>
        <pc:sldMkLst>
          <pc:docMk/>
          <pc:sldMk cId="0" sldId="256"/>
        </pc:sldMkLst>
      </pc:sldChg>
      <pc:sldChg chg="del">
        <pc:chgData name="Hương Tecpen" userId="c5ce32652c29dffd" providerId="LiveId" clId="{ACD2983B-26FC-4485-B8BE-C1C9243B5AD2}" dt="2022-01-10T12:30:30.236" v="3" actId="47"/>
        <pc:sldMkLst>
          <pc:docMk/>
          <pc:sldMk cId="0" sldId="257"/>
        </pc:sldMkLst>
      </pc:sldChg>
      <pc:sldChg chg="addSp modSp mod">
        <pc:chgData name="Hương Tecpen" userId="c5ce32652c29dffd" providerId="LiveId" clId="{ACD2983B-26FC-4485-B8BE-C1C9243B5AD2}" dt="2022-01-10T12:45:31.828" v="9" actId="114"/>
        <pc:sldMkLst>
          <pc:docMk/>
          <pc:sldMk cId="0" sldId="258"/>
        </pc:sldMkLst>
        <pc:spChg chg="mod">
          <ac:chgData name="Hương Tecpen" userId="c5ce32652c29dffd" providerId="LiveId" clId="{ACD2983B-26FC-4485-B8BE-C1C9243B5AD2}" dt="2022-01-10T12:32:45.200" v="6" actId="164"/>
          <ac:spMkLst>
            <pc:docMk/>
            <pc:sldMk cId="0" sldId="258"/>
            <ac:spMk id="4" creationId="{00000000-0000-0000-0000-000000000000}"/>
          </ac:spMkLst>
        </pc:spChg>
        <pc:spChg chg="mod">
          <ac:chgData name="Hương Tecpen" userId="c5ce32652c29dffd" providerId="LiveId" clId="{ACD2983B-26FC-4485-B8BE-C1C9243B5AD2}" dt="2022-01-10T12:32:45.200" v="6" actId="164"/>
          <ac:spMkLst>
            <pc:docMk/>
            <pc:sldMk cId="0" sldId="258"/>
            <ac:spMk id="5" creationId="{00000000-0000-0000-0000-000000000000}"/>
          </ac:spMkLst>
        </pc:spChg>
        <pc:spChg chg="mod">
          <ac:chgData name="Hương Tecpen" userId="c5ce32652c29dffd" providerId="LiveId" clId="{ACD2983B-26FC-4485-B8BE-C1C9243B5AD2}" dt="2022-01-10T12:42:12.920" v="8" actId="207"/>
          <ac:spMkLst>
            <pc:docMk/>
            <pc:sldMk cId="0" sldId="258"/>
            <ac:spMk id="6" creationId="{00000000-0000-0000-0000-000000000000}"/>
          </ac:spMkLst>
        </pc:spChg>
        <pc:spChg chg="mod">
          <ac:chgData name="Hương Tecpen" userId="c5ce32652c29dffd" providerId="LiveId" clId="{ACD2983B-26FC-4485-B8BE-C1C9243B5AD2}" dt="2022-01-10T12:32:45.200" v="6" actId="164"/>
          <ac:spMkLst>
            <pc:docMk/>
            <pc:sldMk cId="0" sldId="258"/>
            <ac:spMk id="7" creationId="{00000000-0000-0000-0000-000000000000}"/>
          </ac:spMkLst>
        </pc:spChg>
        <pc:spChg chg="mod">
          <ac:chgData name="Hương Tecpen" userId="c5ce32652c29dffd" providerId="LiveId" clId="{ACD2983B-26FC-4485-B8BE-C1C9243B5AD2}" dt="2022-01-10T12:32:45.200" v="6" actId="164"/>
          <ac:spMkLst>
            <pc:docMk/>
            <pc:sldMk cId="0" sldId="258"/>
            <ac:spMk id="8" creationId="{00000000-0000-0000-0000-000000000000}"/>
          </ac:spMkLst>
        </pc:spChg>
        <pc:spChg chg="mod">
          <ac:chgData name="Hương Tecpen" userId="c5ce32652c29dffd" providerId="LiveId" clId="{ACD2983B-26FC-4485-B8BE-C1C9243B5AD2}" dt="2022-01-10T12:32:45.200" v="6" actId="164"/>
          <ac:spMkLst>
            <pc:docMk/>
            <pc:sldMk cId="0" sldId="258"/>
            <ac:spMk id="9" creationId="{00000000-0000-0000-0000-000000000000}"/>
          </ac:spMkLst>
        </pc:spChg>
        <pc:spChg chg="mod">
          <ac:chgData name="Hương Tecpen" userId="c5ce32652c29dffd" providerId="LiveId" clId="{ACD2983B-26FC-4485-B8BE-C1C9243B5AD2}" dt="2022-01-10T12:32:45.200" v="6" actId="164"/>
          <ac:spMkLst>
            <pc:docMk/>
            <pc:sldMk cId="0" sldId="258"/>
            <ac:spMk id="10" creationId="{00000000-0000-0000-0000-000000000000}"/>
          </ac:spMkLst>
        </pc:spChg>
        <pc:spChg chg="mod">
          <ac:chgData name="Hương Tecpen" userId="c5ce32652c29dffd" providerId="LiveId" clId="{ACD2983B-26FC-4485-B8BE-C1C9243B5AD2}" dt="2022-01-10T12:32:45.200" v="6" actId="164"/>
          <ac:spMkLst>
            <pc:docMk/>
            <pc:sldMk cId="0" sldId="258"/>
            <ac:spMk id="11" creationId="{00000000-0000-0000-0000-000000000000}"/>
          </ac:spMkLst>
        </pc:spChg>
        <pc:spChg chg="mod">
          <ac:chgData name="Hương Tecpen" userId="c5ce32652c29dffd" providerId="LiveId" clId="{ACD2983B-26FC-4485-B8BE-C1C9243B5AD2}" dt="2022-01-10T12:32:45.200" v="6" actId="164"/>
          <ac:spMkLst>
            <pc:docMk/>
            <pc:sldMk cId="0" sldId="258"/>
            <ac:spMk id="12" creationId="{00000000-0000-0000-0000-000000000000}"/>
          </ac:spMkLst>
        </pc:spChg>
        <pc:spChg chg="mod">
          <ac:chgData name="Hương Tecpen" userId="c5ce32652c29dffd" providerId="LiveId" clId="{ACD2983B-26FC-4485-B8BE-C1C9243B5AD2}" dt="2022-01-10T12:32:45.200" v="6" actId="164"/>
          <ac:spMkLst>
            <pc:docMk/>
            <pc:sldMk cId="0" sldId="258"/>
            <ac:spMk id="13" creationId="{00000000-0000-0000-0000-000000000000}"/>
          </ac:spMkLst>
        </pc:spChg>
        <pc:spChg chg="mod">
          <ac:chgData name="Hương Tecpen" userId="c5ce32652c29dffd" providerId="LiveId" clId="{ACD2983B-26FC-4485-B8BE-C1C9243B5AD2}" dt="2022-01-10T12:45:31.828" v="9" actId="114"/>
          <ac:spMkLst>
            <pc:docMk/>
            <pc:sldMk cId="0" sldId="258"/>
            <ac:spMk id="14" creationId="{00000000-0000-0000-0000-000000000000}"/>
          </ac:spMkLst>
        </pc:spChg>
        <pc:spChg chg="mod">
          <ac:chgData name="Hương Tecpen" userId="c5ce32652c29dffd" providerId="LiveId" clId="{ACD2983B-26FC-4485-B8BE-C1C9243B5AD2}" dt="2022-01-10T12:32:45.200" v="6" actId="164"/>
          <ac:spMkLst>
            <pc:docMk/>
            <pc:sldMk cId="0" sldId="258"/>
            <ac:spMk id="15" creationId="{00000000-0000-0000-0000-000000000000}"/>
          </ac:spMkLst>
        </pc:spChg>
        <pc:spChg chg="mod">
          <ac:chgData name="Hương Tecpen" userId="c5ce32652c29dffd" providerId="LiveId" clId="{ACD2983B-26FC-4485-B8BE-C1C9243B5AD2}" dt="2022-01-10T12:32:45.200" v="6" actId="164"/>
          <ac:spMkLst>
            <pc:docMk/>
            <pc:sldMk cId="0" sldId="258"/>
            <ac:spMk id="16" creationId="{00000000-0000-0000-0000-000000000000}"/>
          </ac:spMkLst>
        </pc:spChg>
        <pc:spChg chg="mod">
          <ac:chgData name="Hương Tecpen" userId="c5ce32652c29dffd" providerId="LiveId" clId="{ACD2983B-26FC-4485-B8BE-C1C9243B5AD2}" dt="2022-01-10T12:32:45.200" v="6" actId="164"/>
          <ac:spMkLst>
            <pc:docMk/>
            <pc:sldMk cId="0" sldId="258"/>
            <ac:spMk id="17" creationId="{00000000-0000-0000-0000-000000000000}"/>
          </ac:spMkLst>
        </pc:spChg>
        <pc:spChg chg="mod">
          <ac:chgData name="Hương Tecpen" userId="c5ce32652c29dffd" providerId="LiveId" clId="{ACD2983B-26FC-4485-B8BE-C1C9243B5AD2}" dt="2022-01-10T12:32:45.200" v="6" actId="164"/>
          <ac:spMkLst>
            <pc:docMk/>
            <pc:sldMk cId="0" sldId="258"/>
            <ac:spMk id="18" creationId="{00000000-0000-0000-0000-000000000000}"/>
          </ac:spMkLst>
        </pc:spChg>
        <pc:spChg chg="mod">
          <ac:chgData name="Hương Tecpen" userId="c5ce32652c29dffd" providerId="LiveId" clId="{ACD2983B-26FC-4485-B8BE-C1C9243B5AD2}" dt="2022-01-10T12:32:45.200" v="6" actId="164"/>
          <ac:spMkLst>
            <pc:docMk/>
            <pc:sldMk cId="0" sldId="258"/>
            <ac:spMk id="19" creationId="{00000000-0000-0000-0000-000000000000}"/>
          </ac:spMkLst>
        </pc:spChg>
        <pc:spChg chg="mod">
          <ac:chgData name="Hương Tecpen" userId="c5ce32652c29dffd" providerId="LiveId" clId="{ACD2983B-26FC-4485-B8BE-C1C9243B5AD2}" dt="2022-01-10T12:32:45.200" v="6" actId="164"/>
          <ac:spMkLst>
            <pc:docMk/>
            <pc:sldMk cId="0" sldId="258"/>
            <ac:spMk id="20" creationId="{00000000-0000-0000-0000-000000000000}"/>
          </ac:spMkLst>
        </pc:spChg>
        <pc:grpChg chg="mod">
          <ac:chgData name="Hương Tecpen" userId="c5ce32652c29dffd" providerId="LiveId" clId="{ACD2983B-26FC-4485-B8BE-C1C9243B5AD2}" dt="2022-01-10T12:32:45.200" v="6" actId="164"/>
          <ac:grpSpMkLst>
            <pc:docMk/>
            <pc:sldMk cId="0" sldId="258"/>
            <ac:grpSpMk id="2" creationId="{00000000-0000-0000-0000-000000000000}"/>
          </ac:grpSpMkLst>
        </pc:grpChg>
        <pc:grpChg chg="add mod">
          <ac:chgData name="Hương Tecpen" userId="c5ce32652c29dffd" providerId="LiveId" clId="{ACD2983B-26FC-4485-B8BE-C1C9243B5AD2}" dt="2022-01-10T12:32:45.200" v="6" actId="164"/>
          <ac:grpSpMkLst>
            <pc:docMk/>
            <pc:sldMk cId="0" sldId="258"/>
            <ac:grpSpMk id="24" creationId="{9C076C82-27C1-4B9C-A709-A1CC80459C24}"/>
          </ac:grpSpMkLst>
        </pc:grpChg>
        <pc:picChg chg="mod">
          <ac:chgData name="Hương Tecpen" userId="c5ce32652c29dffd" providerId="LiveId" clId="{ACD2983B-26FC-4485-B8BE-C1C9243B5AD2}" dt="2022-01-10T12:32:45.200" v="6" actId="164"/>
          <ac:picMkLst>
            <pc:docMk/>
            <pc:sldMk cId="0" sldId="258"/>
            <ac:picMk id="21" creationId="{00000000-0000-0000-0000-000000000000}"/>
          </ac:picMkLst>
        </pc:picChg>
        <pc:picChg chg="mod">
          <ac:chgData name="Hương Tecpen" userId="c5ce32652c29dffd" providerId="LiveId" clId="{ACD2983B-26FC-4485-B8BE-C1C9243B5AD2}" dt="2022-01-10T12:32:45.200" v="6" actId="164"/>
          <ac:picMkLst>
            <pc:docMk/>
            <pc:sldMk cId="0" sldId="258"/>
            <ac:picMk id="22" creationId="{00000000-0000-0000-0000-000000000000}"/>
          </ac:picMkLst>
        </pc:picChg>
        <pc:picChg chg="mod">
          <ac:chgData name="Hương Tecpen" userId="c5ce32652c29dffd" providerId="LiveId" clId="{ACD2983B-26FC-4485-B8BE-C1C9243B5AD2}" dt="2022-01-10T12:32:45.200" v="6" actId="164"/>
          <ac:picMkLst>
            <pc:docMk/>
            <pc:sldMk cId="0" sldId="258"/>
            <ac:picMk id="23" creationId="{00000000-0000-0000-0000-000000000000}"/>
          </ac:picMkLst>
        </pc:picChg>
      </pc:sldChg>
      <pc:sldChg chg="del">
        <pc:chgData name="Hương Tecpen" userId="c5ce32652c29dffd" providerId="LiveId" clId="{ACD2983B-26FC-4485-B8BE-C1C9243B5AD2}" dt="2022-01-10T12:30:27.958" v="2" actId="47"/>
        <pc:sldMkLst>
          <pc:docMk/>
          <pc:sldMk cId="0" sldId="259"/>
        </pc:sldMkLst>
      </pc:sldChg>
      <pc:sldChg chg="del">
        <pc:chgData name="Hương Tecpen" userId="c5ce32652c29dffd" providerId="LiveId" clId="{ACD2983B-26FC-4485-B8BE-C1C9243B5AD2}" dt="2022-01-10T12:30:27.958" v="2" actId="47"/>
        <pc:sldMkLst>
          <pc:docMk/>
          <pc:sldMk cId="0" sldId="260"/>
        </pc:sldMkLst>
      </pc:sldChg>
      <pc:sldChg chg="del">
        <pc:chgData name="Hương Tecpen" userId="c5ce32652c29dffd" providerId="LiveId" clId="{ACD2983B-26FC-4485-B8BE-C1C9243B5AD2}" dt="2022-01-10T12:30:27.958" v="2" actId="47"/>
        <pc:sldMkLst>
          <pc:docMk/>
          <pc:sldMk cId="0" sldId="261"/>
        </pc:sldMkLst>
      </pc:sldChg>
      <pc:sldChg chg="del">
        <pc:chgData name="Hương Tecpen" userId="c5ce32652c29dffd" providerId="LiveId" clId="{ACD2983B-26FC-4485-B8BE-C1C9243B5AD2}" dt="2022-01-10T12:30:27.958" v="2" actId="47"/>
        <pc:sldMkLst>
          <pc:docMk/>
          <pc:sldMk cId="0" sldId="262"/>
        </pc:sldMkLst>
      </pc:sldChg>
      <pc:sldChg chg="del">
        <pc:chgData name="Hương Tecpen" userId="c5ce32652c29dffd" providerId="LiveId" clId="{ACD2983B-26FC-4485-B8BE-C1C9243B5AD2}" dt="2022-01-10T12:31:38.767" v="4" actId="47"/>
        <pc:sldMkLst>
          <pc:docMk/>
          <pc:sldMk cId="0" sldId="263"/>
        </pc:sldMkLst>
      </pc:sldChg>
      <pc:sldChg chg="del">
        <pc:chgData name="Hương Tecpen" userId="c5ce32652c29dffd" providerId="LiveId" clId="{ACD2983B-26FC-4485-B8BE-C1C9243B5AD2}" dt="2022-01-10T12:30:19.643" v="1" actId="47"/>
        <pc:sldMkLst>
          <pc:docMk/>
          <pc:sldMk cId="0" sldId="264"/>
        </pc:sldMkLst>
      </pc:sldChg>
      <pc:sldChg chg="del">
        <pc:chgData name="Hương Tecpen" userId="c5ce32652c29dffd" providerId="LiveId" clId="{ACD2983B-26FC-4485-B8BE-C1C9243B5AD2}" dt="2022-01-10T12:30:19.643" v="1" actId="47"/>
        <pc:sldMkLst>
          <pc:docMk/>
          <pc:sldMk cId="0" sldId="265"/>
        </pc:sldMkLst>
      </pc:sldChg>
      <pc:sldChg chg="del">
        <pc:chgData name="Hương Tecpen" userId="c5ce32652c29dffd" providerId="LiveId" clId="{ACD2983B-26FC-4485-B8BE-C1C9243B5AD2}" dt="2022-01-10T12:30:19.643" v="1" actId="47"/>
        <pc:sldMkLst>
          <pc:docMk/>
          <pc:sldMk cId="0" sldId="266"/>
        </pc:sldMkLst>
      </pc:sldChg>
      <pc:sldChg chg="del">
        <pc:chgData name="Hương Tecpen" userId="c5ce32652c29dffd" providerId="LiveId" clId="{ACD2983B-26FC-4485-B8BE-C1C9243B5AD2}" dt="2022-01-10T12:30:19.643" v="1" actId="47"/>
        <pc:sldMkLst>
          <pc:docMk/>
          <pc:sldMk cId="0" sldId="267"/>
        </pc:sldMkLst>
      </pc:sldChg>
      <pc:sldChg chg="del">
        <pc:chgData name="Hương Tecpen" userId="c5ce32652c29dffd" providerId="LiveId" clId="{ACD2983B-26FC-4485-B8BE-C1C9243B5AD2}" dt="2022-01-10T12:30:19.643" v="1" actId="47"/>
        <pc:sldMkLst>
          <pc:docMk/>
          <pc:sldMk cId="0" sldId="268"/>
        </pc:sldMkLst>
      </pc:sldChg>
      <pc:sldChg chg="del">
        <pc:chgData name="Hương Tecpen" userId="c5ce32652c29dffd" providerId="LiveId" clId="{ACD2983B-26FC-4485-B8BE-C1C9243B5AD2}" dt="2022-01-10T12:31:39.142" v="5" actId="47"/>
        <pc:sldMkLst>
          <pc:docMk/>
          <pc:sldMk cId="0" sldId="269"/>
        </pc:sldMkLst>
      </pc:sldChg>
      <pc:sldChg chg="del">
        <pc:chgData name="Hương Tecpen" userId="c5ce32652c29dffd" providerId="LiveId" clId="{ACD2983B-26FC-4485-B8BE-C1C9243B5AD2}" dt="2022-01-10T12:30:11.480" v="0" actId="47"/>
        <pc:sldMkLst>
          <pc:docMk/>
          <pc:sldMk cId="0" sldId="270"/>
        </pc:sldMkLst>
      </pc:sldChg>
      <pc:sldChg chg="del">
        <pc:chgData name="Hương Tecpen" userId="c5ce32652c29dffd" providerId="LiveId" clId="{ACD2983B-26FC-4485-B8BE-C1C9243B5AD2}" dt="2022-01-10T12:30:11.480" v="0" actId="47"/>
        <pc:sldMkLst>
          <pc:docMk/>
          <pc:sldMk cId="0" sldId="271"/>
        </pc:sldMkLst>
      </pc:sldChg>
      <pc:sldChg chg="del">
        <pc:chgData name="Hương Tecpen" userId="c5ce32652c29dffd" providerId="LiveId" clId="{ACD2983B-26FC-4485-B8BE-C1C9243B5AD2}" dt="2022-01-10T12:30:11.480" v="0" actId="47"/>
        <pc:sldMkLst>
          <pc:docMk/>
          <pc:sldMk cId="0" sldId="272"/>
        </pc:sldMkLst>
      </pc:sldChg>
      <pc:sldChg chg="del">
        <pc:chgData name="Hương Tecpen" userId="c5ce32652c29dffd" providerId="LiveId" clId="{ACD2983B-26FC-4485-B8BE-C1C9243B5AD2}" dt="2022-01-10T12:30:11.480" v="0" actId="47"/>
        <pc:sldMkLst>
          <pc:docMk/>
          <pc:sldMk cId="0" sldId="273"/>
        </pc:sldMkLst>
      </pc:sldChg>
      <pc:sldChg chg="del">
        <pc:chgData name="Hương Tecpen" userId="c5ce32652c29dffd" providerId="LiveId" clId="{ACD2983B-26FC-4485-B8BE-C1C9243B5AD2}" dt="2022-01-10T12:30:11.480" v="0" actId="47"/>
        <pc:sldMkLst>
          <pc:docMk/>
          <pc:sldMk cId="0" sldId="27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9C076C82-27C1-4B9C-A709-A1CC80459C24}"/>
              </a:ext>
            </a:extLst>
          </p:cNvPr>
          <p:cNvGrpSpPr/>
          <p:nvPr/>
        </p:nvGrpSpPr>
        <p:grpSpPr>
          <a:xfrm>
            <a:off x="342997" y="350848"/>
            <a:ext cx="10006007" cy="6858305"/>
            <a:chOff x="342997" y="350848"/>
            <a:chExt cx="10006007" cy="6858305"/>
          </a:xfrm>
        </p:grpSpPr>
        <p:grpSp>
          <p:nvGrpSpPr>
            <p:cNvPr id="2" name="Group 2"/>
            <p:cNvGrpSpPr/>
            <p:nvPr/>
          </p:nvGrpSpPr>
          <p:grpSpPr>
            <a:xfrm>
              <a:off x="342997" y="350848"/>
              <a:ext cx="10006007" cy="6858305"/>
              <a:chOff x="0" y="0"/>
              <a:chExt cx="42433227" cy="29084529"/>
            </a:xfrm>
          </p:grpSpPr>
          <p:sp>
            <p:nvSpPr>
              <p:cNvPr id="3" name="Freeform 3"/>
              <p:cNvSpPr/>
              <p:nvPr/>
            </p:nvSpPr>
            <p:spPr>
              <a:xfrm>
                <a:off x="0" y="0"/>
                <a:ext cx="42433227" cy="29084529"/>
              </a:xfrm>
              <a:custGeom>
                <a:avLst/>
                <a:gdLst/>
                <a:ahLst/>
                <a:cxnLst/>
                <a:rect l="l" t="t" r="r" b="b"/>
                <a:pathLst>
                  <a:path w="42433227" h="29084529">
                    <a:moveTo>
                      <a:pt x="66040" y="5682590"/>
                    </a:moveTo>
                    <a:lnTo>
                      <a:pt x="63500" y="3688080"/>
                    </a:lnTo>
                    <a:lnTo>
                      <a:pt x="63500" y="792480"/>
                    </a:lnTo>
                    <a:lnTo>
                      <a:pt x="361950" y="792480"/>
                    </a:lnTo>
                    <a:lnTo>
                      <a:pt x="361950" y="728980"/>
                    </a:lnTo>
                    <a:lnTo>
                      <a:pt x="0" y="728980"/>
                    </a:lnTo>
                    <a:lnTo>
                      <a:pt x="0" y="3688080"/>
                    </a:lnTo>
                    <a:lnTo>
                      <a:pt x="2540" y="5682590"/>
                    </a:lnTo>
                    <a:lnTo>
                      <a:pt x="66040" y="5682590"/>
                    </a:lnTo>
                    <a:close/>
                    <a:moveTo>
                      <a:pt x="1460500" y="792480"/>
                    </a:moveTo>
                    <a:lnTo>
                      <a:pt x="1460500" y="1103630"/>
                    </a:lnTo>
                    <a:lnTo>
                      <a:pt x="1524000" y="1103630"/>
                    </a:lnTo>
                    <a:lnTo>
                      <a:pt x="1524000" y="792480"/>
                    </a:lnTo>
                    <a:lnTo>
                      <a:pt x="1889760" y="792480"/>
                    </a:lnTo>
                    <a:lnTo>
                      <a:pt x="1889760" y="389890"/>
                    </a:lnTo>
                    <a:lnTo>
                      <a:pt x="1460500" y="389890"/>
                    </a:lnTo>
                    <a:lnTo>
                      <a:pt x="1460500" y="728980"/>
                    </a:lnTo>
                    <a:lnTo>
                      <a:pt x="1153160" y="728980"/>
                    </a:lnTo>
                    <a:lnTo>
                      <a:pt x="1153160" y="792480"/>
                    </a:lnTo>
                    <a:lnTo>
                      <a:pt x="1460500" y="792480"/>
                    </a:lnTo>
                    <a:close/>
                    <a:moveTo>
                      <a:pt x="1524000" y="453390"/>
                    </a:moveTo>
                    <a:lnTo>
                      <a:pt x="1826260" y="453390"/>
                    </a:lnTo>
                    <a:lnTo>
                      <a:pt x="1826260" y="728980"/>
                    </a:lnTo>
                    <a:lnTo>
                      <a:pt x="1524000" y="728980"/>
                    </a:lnTo>
                    <a:lnTo>
                      <a:pt x="1524000" y="453390"/>
                    </a:lnTo>
                    <a:close/>
                    <a:moveTo>
                      <a:pt x="792480" y="1461770"/>
                    </a:moveTo>
                    <a:lnTo>
                      <a:pt x="792480" y="1167130"/>
                    </a:lnTo>
                    <a:lnTo>
                      <a:pt x="728980" y="1167130"/>
                    </a:lnTo>
                    <a:lnTo>
                      <a:pt x="728980" y="1461770"/>
                    </a:lnTo>
                    <a:lnTo>
                      <a:pt x="368300" y="1461770"/>
                    </a:lnTo>
                    <a:lnTo>
                      <a:pt x="368300" y="1893570"/>
                    </a:lnTo>
                    <a:lnTo>
                      <a:pt x="792480" y="1893570"/>
                    </a:lnTo>
                    <a:lnTo>
                      <a:pt x="792480" y="1525270"/>
                    </a:lnTo>
                    <a:lnTo>
                      <a:pt x="1089660" y="1525270"/>
                    </a:lnTo>
                    <a:lnTo>
                      <a:pt x="1089660" y="1461770"/>
                    </a:lnTo>
                    <a:lnTo>
                      <a:pt x="792480" y="1461770"/>
                    </a:lnTo>
                    <a:close/>
                    <a:moveTo>
                      <a:pt x="728980" y="1830070"/>
                    </a:moveTo>
                    <a:lnTo>
                      <a:pt x="431800" y="1830070"/>
                    </a:lnTo>
                    <a:lnTo>
                      <a:pt x="431800" y="1525270"/>
                    </a:lnTo>
                    <a:lnTo>
                      <a:pt x="728980" y="1525270"/>
                    </a:lnTo>
                    <a:lnTo>
                      <a:pt x="728980" y="1830070"/>
                    </a:lnTo>
                    <a:close/>
                    <a:moveTo>
                      <a:pt x="1524000" y="1167130"/>
                    </a:moveTo>
                    <a:lnTo>
                      <a:pt x="1460500" y="1167130"/>
                    </a:lnTo>
                    <a:lnTo>
                      <a:pt x="1460500" y="1461770"/>
                    </a:lnTo>
                    <a:lnTo>
                      <a:pt x="1153160" y="1461770"/>
                    </a:lnTo>
                    <a:lnTo>
                      <a:pt x="1153160" y="1525270"/>
                    </a:lnTo>
                    <a:lnTo>
                      <a:pt x="1524000" y="1525270"/>
                    </a:lnTo>
                    <a:lnTo>
                      <a:pt x="1524000" y="1167130"/>
                    </a:lnTo>
                    <a:close/>
                    <a:moveTo>
                      <a:pt x="728980" y="792480"/>
                    </a:moveTo>
                    <a:lnTo>
                      <a:pt x="728980" y="1103630"/>
                    </a:lnTo>
                    <a:lnTo>
                      <a:pt x="792480" y="1103630"/>
                    </a:lnTo>
                    <a:lnTo>
                      <a:pt x="792480" y="792480"/>
                    </a:lnTo>
                    <a:lnTo>
                      <a:pt x="1089660" y="792480"/>
                    </a:lnTo>
                    <a:lnTo>
                      <a:pt x="1089660" y="728980"/>
                    </a:lnTo>
                    <a:lnTo>
                      <a:pt x="792480" y="728980"/>
                    </a:lnTo>
                    <a:lnTo>
                      <a:pt x="792480" y="424180"/>
                    </a:lnTo>
                    <a:lnTo>
                      <a:pt x="728980" y="424180"/>
                    </a:lnTo>
                    <a:lnTo>
                      <a:pt x="728980" y="728980"/>
                    </a:lnTo>
                    <a:lnTo>
                      <a:pt x="425450" y="728980"/>
                    </a:lnTo>
                    <a:lnTo>
                      <a:pt x="425450" y="792480"/>
                    </a:lnTo>
                    <a:lnTo>
                      <a:pt x="728980" y="792480"/>
                    </a:lnTo>
                    <a:close/>
                    <a:moveTo>
                      <a:pt x="792480" y="360680"/>
                    </a:moveTo>
                    <a:lnTo>
                      <a:pt x="792480" y="63500"/>
                    </a:lnTo>
                    <a:lnTo>
                      <a:pt x="6850601" y="63500"/>
                    </a:lnTo>
                    <a:lnTo>
                      <a:pt x="6850601" y="0"/>
                    </a:lnTo>
                    <a:lnTo>
                      <a:pt x="728980" y="0"/>
                    </a:lnTo>
                    <a:lnTo>
                      <a:pt x="728980" y="360680"/>
                    </a:lnTo>
                    <a:lnTo>
                      <a:pt x="792480" y="360680"/>
                    </a:lnTo>
                    <a:close/>
                    <a:moveTo>
                      <a:pt x="728980" y="1167130"/>
                    </a:moveTo>
                    <a:lnTo>
                      <a:pt x="728980" y="1103630"/>
                    </a:lnTo>
                    <a:lnTo>
                      <a:pt x="425450" y="1103630"/>
                    </a:lnTo>
                    <a:lnTo>
                      <a:pt x="425450" y="792480"/>
                    </a:lnTo>
                    <a:lnTo>
                      <a:pt x="361950" y="792480"/>
                    </a:lnTo>
                    <a:lnTo>
                      <a:pt x="361950" y="1167130"/>
                    </a:lnTo>
                    <a:lnTo>
                      <a:pt x="728980" y="1167130"/>
                    </a:lnTo>
                    <a:close/>
                    <a:moveTo>
                      <a:pt x="361950" y="728980"/>
                    </a:moveTo>
                    <a:lnTo>
                      <a:pt x="425450" y="728980"/>
                    </a:lnTo>
                    <a:lnTo>
                      <a:pt x="425450" y="424180"/>
                    </a:lnTo>
                    <a:lnTo>
                      <a:pt x="727710" y="424180"/>
                    </a:lnTo>
                    <a:lnTo>
                      <a:pt x="727710" y="360680"/>
                    </a:lnTo>
                    <a:lnTo>
                      <a:pt x="425450" y="360680"/>
                    </a:lnTo>
                    <a:lnTo>
                      <a:pt x="425450" y="0"/>
                    </a:lnTo>
                    <a:lnTo>
                      <a:pt x="0" y="0"/>
                    </a:lnTo>
                    <a:lnTo>
                      <a:pt x="0" y="424180"/>
                    </a:lnTo>
                    <a:lnTo>
                      <a:pt x="361950" y="424180"/>
                    </a:lnTo>
                    <a:lnTo>
                      <a:pt x="361950" y="728980"/>
                    </a:lnTo>
                    <a:close/>
                    <a:moveTo>
                      <a:pt x="63500" y="360680"/>
                    </a:moveTo>
                    <a:lnTo>
                      <a:pt x="63500" y="63500"/>
                    </a:lnTo>
                    <a:lnTo>
                      <a:pt x="361950" y="63500"/>
                    </a:lnTo>
                    <a:lnTo>
                      <a:pt x="361950" y="360680"/>
                    </a:lnTo>
                    <a:lnTo>
                      <a:pt x="63500" y="360680"/>
                    </a:lnTo>
                    <a:close/>
                    <a:moveTo>
                      <a:pt x="1089660" y="1167130"/>
                    </a:moveTo>
                    <a:lnTo>
                      <a:pt x="1089660" y="1461770"/>
                    </a:lnTo>
                    <a:lnTo>
                      <a:pt x="1153160" y="1461770"/>
                    </a:lnTo>
                    <a:lnTo>
                      <a:pt x="1153160" y="1167130"/>
                    </a:lnTo>
                    <a:lnTo>
                      <a:pt x="1460500" y="1167130"/>
                    </a:lnTo>
                    <a:lnTo>
                      <a:pt x="1460500" y="1103630"/>
                    </a:lnTo>
                    <a:lnTo>
                      <a:pt x="1153160" y="1103630"/>
                    </a:lnTo>
                    <a:lnTo>
                      <a:pt x="1153160" y="792480"/>
                    </a:lnTo>
                    <a:lnTo>
                      <a:pt x="1089660" y="792480"/>
                    </a:lnTo>
                    <a:lnTo>
                      <a:pt x="1089660" y="1103630"/>
                    </a:lnTo>
                    <a:lnTo>
                      <a:pt x="792480" y="1103630"/>
                    </a:lnTo>
                    <a:lnTo>
                      <a:pt x="792480" y="1167130"/>
                    </a:lnTo>
                    <a:lnTo>
                      <a:pt x="1089660" y="1167130"/>
                    </a:lnTo>
                    <a:close/>
                    <a:moveTo>
                      <a:pt x="2255520" y="1167130"/>
                    </a:moveTo>
                    <a:lnTo>
                      <a:pt x="2255520" y="429260"/>
                    </a:lnTo>
                    <a:lnTo>
                      <a:pt x="6850601" y="429260"/>
                    </a:lnTo>
                    <a:lnTo>
                      <a:pt x="6850601" y="365760"/>
                    </a:lnTo>
                    <a:lnTo>
                      <a:pt x="2192020" y="365760"/>
                    </a:lnTo>
                    <a:lnTo>
                      <a:pt x="2192020" y="1103630"/>
                    </a:lnTo>
                    <a:lnTo>
                      <a:pt x="1524000" y="1103630"/>
                    </a:lnTo>
                    <a:lnTo>
                      <a:pt x="1524000" y="1167130"/>
                    </a:lnTo>
                    <a:lnTo>
                      <a:pt x="2255520" y="1167130"/>
                    </a:lnTo>
                    <a:close/>
                    <a:moveTo>
                      <a:pt x="1089660" y="424180"/>
                    </a:moveTo>
                    <a:lnTo>
                      <a:pt x="1089660" y="728980"/>
                    </a:lnTo>
                    <a:lnTo>
                      <a:pt x="1153160" y="728980"/>
                    </a:lnTo>
                    <a:lnTo>
                      <a:pt x="1153160" y="360680"/>
                    </a:lnTo>
                    <a:lnTo>
                      <a:pt x="792480" y="360680"/>
                    </a:lnTo>
                    <a:lnTo>
                      <a:pt x="792480" y="424180"/>
                    </a:lnTo>
                    <a:lnTo>
                      <a:pt x="1089660" y="424180"/>
                    </a:lnTo>
                    <a:close/>
                    <a:moveTo>
                      <a:pt x="425450" y="3688080"/>
                    </a:moveTo>
                    <a:lnTo>
                      <a:pt x="425450" y="2254250"/>
                    </a:lnTo>
                    <a:lnTo>
                      <a:pt x="1153160" y="2254250"/>
                    </a:lnTo>
                    <a:lnTo>
                      <a:pt x="1153160" y="1525270"/>
                    </a:lnTo>
                    <a:lnTo>
                      <a:pt x="1089660" y="1525270"/>
                    </a:lnTo>
                    <a:lnTo>
                      <a:pt x="1089660" y="2190750"/>
                    </a:lnTo>
                    <a:lnTo>
                      <a:pt x="361950" y="2190750"/>
                    </a:lnTo>
                    <a:lnTo>
                      <a:pt x="361950" y="3688080"/>
                    </a:lnTo>
                    <a:lnTo>
                      <a:pt x="365760" y="5682590"/>
                    </a:lnTo>
                    <a:lnTo>
                      <a:pt x="429260" y="5682590"/>
                    </a:lnTo>
                    <a:lnTo>
                      <a:pt x="425450" y="3688080"/>
                    </a:lnTo>
                    <a:close/>
                    <a:moveTo>
                      <a:pt x="1089660" y="728980"/>
                    </a:moveTo>
                    <a:lnTo>
                      <a:pt x="1153160" y="728980"/>
                    </a:lnTo>
                    <a:lnTo>
                      <a:pt x="1153160" y="792480"/>
                    </a:lnTo>
                    <a:lnTo>
                      <a:pt x="1089660" y="792480"/>
                    </a:lnTo>
                    <a:lnTo>
                      <a:pt x="1089660" y="728980"/>
                    </a:lnTo>
                    <a:close/>
                    <a:moveTo>
                      <a:pt x="728980" y="360680"/>
                    </a:moveTo>
                    <a:lnTo>
                      <a:pt x="792480" y="360680"/>
                    </a:lnTo>
                    <a:lnTo>
                      <a:pt x="792480" y="424180"/>
                    </a:lnTo>
                    <a:lnTo>
                      <a:pt x="728980" y="424180"/>
                    </a:lnTo>
                    <a:lnTo>
                      <a:pt x="728980" y="360680"/>
                    </a:lnTo>
                    <a:close/>
                    <a:moveTo>
                      <a:pt x="728980" y="1103630"/>
                    </a:moveTo>
                    <a:lnTo>
                      <a:pt x="792480" y="1103630"/>
                    </a:lnTo>
                    <a:lnTo>
                      <a:pt x="792480" y="1167130"/>
                    </a:lnTo>
                    <a:lnTo>
                      <a:pt x="728980" y="1167130"/>
                    </a:lnTo>
                    <a:lnTo>
                      <a:pt x="728980" y="1103630"/>
                    </a:lnTo>
                    <a:close/>
                    <a:moveTo>
                      <a:pt x="1089660" y="1461770"/>
                    </a:moveTo>
                    <a:lnTo>
                      <a:pt x="1153160" y="1461770"/>
                    </a:lnTo>
                    <a:lnTo>
                      <a:pt x="1153160" y="1525270"/>
                    </a:lnTo>
                    <a:lnTo>
                      <a:pt x="1089660" y="1525270"/>
                    </a:lnTo>
                    <a:lnTo>
                      <a:pt x="1089660" y="1461770"/>
                    </a:lnTo>
                    <a:close/>
                    <a:moveTo>
                      <a:pt x="1460500" y="1103630"/>
                    </a:moveTo>
                    <a:lnTo>
                      <a:pt x="1524000" y="1103630"/>
                    </a:lnTo>
                    <a:lnTo>
                      <a:pt x="1524000" y="1167130"/>
                    </a:lnTo>
                    <a:lnTo>
                      <a:pt x="1460500" y="1167130"/>
                    </a:lnTo>
                    <a:lnTo>
                      <a:pt x="1460500" y="1103630"/>
                    </a:lnTo>
                    <a:close/>
                    <a:moveTo>
                      <a:pt x="361950" y="728980"/>
                    </a:moveTo>
                    <a:lnTo>
                      <a:pt x="425450" y="728980"/>
                    </a:lnTo>
                    <a:lnTo>
                      <a:pt x="425450" y="792480"/>
                    </a:lnTo>
                    <a:lnTo>
                      <a:pt x="361950" y="792480"/>
                    </a:lnTo>
                    <a:lnTo>
                      <a:pt x="361950" y="728980"/>
                    </a:lnTo>
                    <a:close/>
                    <a:moveTo>
                      <a:pt x="6850601" y="0"/>
                    </a:moveTo>
                    <a:lnTo>
                      <a:pt x="35953498" y="0"/>
                    </a:lnTo>
                    <a:lnTo>
                      <a:pt x="35953498" y="63500"/>
                    </a:lnTo>
                    <a:lnTo>
                      <a:pt x="6850601" y="63500"/>
                    </a:lnTo>
                    <a:lnTo>
                      <a:pt x="6850601" y="0"/>
                    </a:lnTo>
                    <a:close/>
                    <a:moveTo>
                      <a:pt x="6850601" y="364490"/>
                    </a:moveTo>
                    <a:lnTo>
                      <a:pt x="35953498" y="364490"/>
                    </a:lnTo>
                    <a:lnTo>
                      <a:pt x="35953498" y="427990"/>
                    </a:lnTo>
                    <a:lnTo>
                      <a:pt x="6850601" y="427990"/>
                    </a:lnTo>
                    <a:lnTo>
                      <a:pt x="6850601" y="364490"/>
                    </a:lnTo>
                    <a:close/>
                    <a:moveTo>
                      <a:pt x="41640745" y="63500"/>
                    </a:moveTo>
                    <a:lnTo>
                      <a:pt x="41640745" y="361950"/>
                    </a:lnTo>
                    <a:lnTo>
                      <a:pt x="41704245" y="361950"/>
                    </a:lnTo>
                    <a:lnTo>
                      <a:pt x="41704245" y="0"/>
                    </a:lnTo>
                    <a:lnTo>
                      <a:pt x="35953498" y="0"/>
                    </a:lnTo>
                    <a:lnTo>
                      <a:pt x="35953498" y="63500"/>
                    </a:lnTo>
                    <a:lnTo>
                      <a:pt x="41640745" y="63500"/>
                    </a:lnTo>
                    <a:close/>
                    <a:moveTo>
                      <a:pt x="41640745" y="1460500"/>
                    </a:moveTo>
                    <a:lnTo>
                      <a:pt x="41329595" y="1460500"/>
                    </a:lnTo>
                    <a:lnTo>
                      <a:pt x="41329595" y="1524000"/>
                    </a:lnTo>
                    <a:lnTo>
                      <a:pt x="41640745" y="1524000"/>
                    </a:lnTo>
                    <a:lnTo>
                      <a:pt x="41640745" y="1889760"/>
                    </a:lnTo>
                    <a:lnTo>
                      <a:pt x="42043338" y="1889760"/>
                    </a:lnTo>
                    <a:lnTo>
                      <a:pt x="42043338" y="1460500"/>
                    </a:lnTo>
                    <a:lnTo>
                      <a:pt x="41704245" y="1460500"/>
                    </a:lnTo>
                    <a:lnTo>
                      <a:pt x="41704245" y="1153160"/>
                    </a:lnTo>
                    <a:lnTo>
                      <a:pt x="41640745" y="1153160"/>
                    </a:lnTo>
                    <a:lnTo>
                      <a:pt x="41640745" y="1460500"/>
                    </a:lnTo>
                    <a:close/>
                    <a:moveTo>
                      <a:pt x="41979838" y="1524000"/>
                    </a:moveTo>
                    <a:lnTo>
                      <a:pt x="41979838" y="1826260"/>
                    </a:lnTo>
                    <a:lnTo>
                      <a:pt x="41704245" y="1826260"/>
                    </a:lnTo>
                    <a:lnTo>
                      <a:pt x="41704245" y="1524000"/>
                    </a:lnTo>
                    <a:lnTo>
                      <a:pt x="41979838" y="1524000"/>
                    </a:lnTo>
                    <a:close/>
                    <a:moveTo>
                      <a:pt x="40971456" y="792480"/>
                    </a:moveTo>
                    <a:lnTo>
                      <a:pt x="41266095" y="792480"/>
                    </a:lnTo>
                    <a:lnTo>
                      <a:pt x="41266095" y="728980"/>
                    </a:lnTo>
                    <a:lnTo>
                      <a:pt x="40971456" y="728980"/>
                    </a:lnTo>
                    <a:lnTo>
                      <a:pt x="40971456" y="368300"/>
                    </a:lnTo>
                    <a:lnTo>
                      <a:pt x="40539656" y="368300"/>
                    </a:lnTo>
                    <a:lnTo>
                      <a:pt x="40539656" y="792480"/>
                    </a:lnTo>
                    <a:lnTo>
                      <a:pt x="40907956" y="792480"/>
                    </a:lnTo>
                    <a:lnTo>
                      <a:pt x="40907956" y="1089660"/>
                    </a:lnTo>
                    <a:lnTo>
                      <a:pt x="40971456" y="1089660"/>
                    </a:lnTo>
                    <a:lnTo>
                      <a:pt x="40971456" y="792480"/>
                    </a:lnTo>
                    <a:close/>
                    <a:moveTo>
                      <a:pt x="40603156" y="728980"/>
                    </a:moveTo>
                    <a:lnTo>
                      <a:pt x="40603156" y="431800"/>
                    </a:lnTo>
                    <a:lnTo>
                      <a:pt x="40907956" y="431800"/>
                    </a:lnTo>
                    <a:lnTo>
                      <a:pt x="40907956" y="728980"/>
                    </a:lnTo>
                    <a:lnTo>
                      <a:pt x="40603156" y="728980"/>
                    </a:lnTo>
                    <a:close/>
                    <a:moveTo>
                      <a:pt x="41640745" y="728980"/>
                    </a:moveTo>
                    <a:lnTo>
                      <a:pt x="41329595" y="728980"/>
                    </a:lnTo>
                    <a:lnTo>
                      <a:pt x="41329595" y="792480"/>
                    </a:lnTo>
                    <a:lnTo>
                      <a:pt x="41640745" y="792480"/>
                    </a:lnTo>
                    <a:lnTo>
                      <a:pt x="41640745" y="1089660"/>
                    </a:lnTo>
                    <a:lnTo>
                      <a:pt x="41704245" y="1089660"/>
                    </a:lnTo>
                    <a:lnTo>
                      <a:pt x="41704245" y="792480"/>
                    </a:lnTo>
                    <a:lnTo>
                      <a:pt x="42009045" y="792480"/>
                    </a:lnTo>
                    <a:lnTo>
                      <a:pt x="42009045" y="728980"/>
                    </a:lnTo>
                    <a:lnTo>
                      <a:pt x="41704245" y="728980"/>
                    </a:lnTo>
                    <a:lnTo>
                      <a:pt x="41704245" y="425450"/>
                    </a:lnTo>
                    <a:lnTo>
                      <a:pt x="41640745" y="425450"/>
                    </a:lnTo>
                    <a:lnTo>
                      <a:pt x="41640745" y="728980"/>
                    </a:lnTo>
                    <a:close/>
                    <a:moveTo>
                      <a:pt x="42072545" y="792480"/>
                    </a:moveTo>
                    <a:lnTo>
                      <a:pt x="42369727" y="792480"/>
                    </a:lnTo>
                    <a:lnTo>
                      <a:pt x="42369727" y="5682590"/>
                    </a:lnTo>
                    <a:lnTo>
                      <a:pt x="42433227" y="5682590"/>
                    </a:lnTo>
                    <a:lnTo>
                      <a:pt x="42433227" y="728980"/>
                    </a:lnTo>
                    <a:lnTo>
                      <a:pt x="42072545" y="728980"/>
                    </a:lnTo>
                    <a:lnTo>
                      <a:pt x="42072545" y="792480"/>
                    </a:lnTo>
                    <a:close/>
                    <a:moveTo>
                      <a:pt x="40907956" y="1524000"/>
                    </a:moveTo>
                    <a:lnTo>
                      <a:pt x="41266098" y="1524000"/>
                    </a:lnTo>
                    <a:lnTo>
                      <a:pt x="41266098" y="1460500"/>
                    </a:lnTo>
                    <a:lnTo>
                      <a:pt x="40971456" y="1460500"/>
                    </a:lnTo>
                    <a:lnTo>
                      <a:pt x="40971456" y="1153160"/>
                    </a:lnTo>
                    <a:lnTo>
                      <a:pt x="40907956" y="1153160"/>
                    </a:lnTo>
                    <a:lnTo>
                      <a:pt x="40907956" y="1524000"/>
                    </a:lnTo>
                    <a:close/>
                    <a:moveTo>
                      <a:pt x="42009045" y="0"/>
                    </a:moveTo>
                    <a:lnTo>
                      <a:pt x="42009045" y="361950"/>
                    </a:lnTo>
                    <a:lnTo>
                      <a:pt x="41704245" y="361950"/>
                    </a:lnTo>
                    <a:lnTo>
                      <a:pt x="41704245" y="425450"/>
                    </a:lnTo>
                    <a:lnTo>
                      <a:pt x="42009045" y="425450"/>
                    </a:lnTo>
                    <a:lnTo>
                      <a:pt x="42009045" y="727710"/>
                    </a:lnTo>
                    <a:lnTo>
                      <a:pt x="42072545" y="727710"/>
                    </a:lnTo>
                    <a:lnTo>
                      <a:pt x="42072545" y="425450"/>
                    </a:lnTo>
                    <a:lnTo>
                      <a:pt x="42433227" y="425450"/>
                    </a:lnTo>
                    <a:lnTo>
                      <a:pt x="42433227" y="0"/>
                    </a:lnTo>
                    <a:lnTo>
                      <a:pt x="42009045" y="0"/>
                    </a:lnTo>
                    <a:close/>
                    <a:moveTo>
                      <a:pt x="42369727" y="361950"/>
                    </a:moveTo>
                    <a:lnTo>
                      <a:pt x="42072545" y="361950"/>
                    </a:lnTo>
                    <a:lnTo>
                      <a:pt x="42072545" y="63500"/>
                    </a:lnTo>
                    <a:lnTo>
                      <a:pt x="42369727" y="63500"/>
                    </a:lnTo>
                    <a:lnTo>
                      <a:pt x="42369727" y="361950"/>
                    </a:lnTo>
                    <a:close/>
                    <a:moveTo>
                      <a:pt x="42009045" y="1089660"/>
                    </a:moveTo>
                    <a:lnTo>
                      <a:pt x="41704245" y="1089660"/>
                    </a:lnTo>
                    <a:lnTo>
                      <a:pt x="41704245" y="1153160"/>
                    </a:lnTo>
                    <a:lnTo>
                      <a:pt x="42072545" y="1153160"/>
                    </a:lnTo>
                    <a:lnTo>
                      <a:pt x="42072545" y="792480"/>
                    </a:lnTo>
                    <a:lnTo>
                      <a:pt x="42009045" y="792480"/>
                    </a:lnTo>
                    <a:lnTo>
                      <a:pt x="42009045" y="1089660"/>
                    </a:lnTo>
                    <a:close/>
                    <a:moveTo>
                      <a:pt x="41266095" y="1089660"/>
                    </a:moveTo>
                    <a:lnTo>
                      <a:pt x="40971456" y="1089660"/>
                    </a:lnTo>
                    <a:lnTo>
                      <a:pt x="40971456" y="1153160"/>
                    </a:lnTo>
                    <a:lnTo>
                      <a:pt x="41266095" y="1153160"/>
                    </a:lnTo>
                    <a:lnTo>
                      <a:pt x="41266095" y="1460500"/>
                    </a:lnTo>
                    <a:lnTo>
                      <a:pt x="41329595" y="1460500"/>
                    </a:lnTo>
                    <a:lnTo>
                      <a:pt x="41329595" y="1153160"/>
                    </a:lnTo>
                    <a:lnTo>
                      <a:pt x="41640745" y="1153160"/>
                    </a:lnTo>
                    <a:lnTo>
                      <a:pt x="41640745" y="1089660"/>
                    </a:lnTo>
                    <a:lnTo>
                      <a:pt x="41329595" y="1089660"/>
                    </a:lnTo>
                    <a:lnTo>
                      <a:pt x="41329595" y="792480"/>
                    </a:lnTo>
                    <a:lnTo>
                      <a:pt x="41266095" y="792480"/>
                    </a:lnTo>
                    <a:lnTo>
                      <a:pt x="41266095" y="1089660"/>
                    </a:lnTo>
                    <a:close/>
                    <a:moveTo>
                      <a:pt x="38745145" y="425450"/>
                    </a:moveTo>
                    <a:lnTo>
                      <a:pt x="40178977" y="425450"/>
                    </a:lnTo>
                    <a:lnTo>
                      <a:pt x="40178977" y="1153160"/>
                    </a:lnTo>
                    <a:lnTo>
                      <a:pt x="40907956" y="1153160"/>
                    </a:lnTo>
                    <a:lnTo>
                      <a:pt x="40907956" y="1089660"/>
                    </a:lnTo>
                    <a:lnTo>
                      <a:pt x="40242477" y="1089660"/>
                    </a:lnTo>
                    <a:lnTo>
                      <a:pt x="40242477" y="361950"/>
                    </a:lnTo>
                    <a:lnTo>
                      <a:pt x="38745145" y="361950"/>
                    </a:lnTo>
                    <a:lnTo>
                      <a:pt x="35953495" y="363220"/>
                    </a:lnTo>
                    <a:lnTo>
                      <a:pt x="35953495" y="426720"/>
                    </a:lnTo>
                    <a:lnTo>
                      <a:pt x="38745145" y="425450"/>
                    </a:lnTo>
                    <a:close/>
                    <a:moveTo>
                      <a:pt x="41266095" y="728980"/>
                    </a:moveTo>
                    <a:lnTo>
                      <a:pt x="41329595" y="728980"/>
                    </a:lnTo>
                    <a:lnTo>
                      <a:pt x="41329595" y="425450"/>
                    </a:lnTo>
                    <a:lnTo>
                      <a:pt x="41640745" y="425450"/>
                    </a:lnTo>
                    <a:lnTo>
                      <a:pt x="41640745" y="361950"/>
                    </a:lnTo>
                    <a:lnTo>
                      <a:pt x="41266095" y="361950"/>
                    </a:lnTo>
                    <a:lnTo>
                      <a:pt x="41266095" y="728980"/>
                    </a:lnTo>
                    <a:close/>
                    <a:moveTo>
                      <a:pt x="41266095" y="2255520"/>
                    </a:moveTo>
                    <a:lnTo>
                      <a:pt x="42003966" y="2255520"/>
                    </a:lnTo>
                    <a:lnTo>
                      <a:pt x="42003966" y="5682590"/>
                    </a:lnTo>
                    <a:lnTo>
                      <a:pt x="42067466" y="5682590"/>
                    </a:lnTo>
                    <a:lnTo>
                      <a:pt x="42067466" y="2192020"/>
                    </a:lnTo>
                    <a:lnTo>
                      <a:pt x="41329595" y="2192020"/>
                    </a:lnTo>
                    <a:lnTo>
                      <a:pt x="41329595" y="1524000"/>
                    </a:lnTo>
                    <a:lnTo>
                      <a:pt x="41266095" y="1524000"/>
                    </a:lnTo>
                    <a:lnTo>
                      <a:pt x="41266095" y="2255520"/>
                    </a:lnTo>
                    <a:close/>
                    <a:moveTo>
                      <a:pt x="41640745" y="1089660"/>
                    </a:moveTo>
                    <a:lnTo>
                      <a:pt x="41704245" y="1089660"/>
                    </a:lnTo>
                    <a:lnTo>
                      <a:pt x="41704245" y="1153160"/>
                    </a:lnTo>
                    <a:lnTo>
                      <a:pt x="41640745" y="1153160"/>
                    </a:lnTo>
                    <a:lnTo>
                      <a:pt x="41640745" y="1089660"/>
                    </a:lnTo>
                    <a:close/>
                    <a:moveTo>
                      <a:pt x="41266095" y="1460500"/>
                    </a:moveTo>
                    <a:lnTo>
                      <a:pt x="41329595" y="1460500"/>
                    </a:lnTo>
                    <a:lnTo>
                      <a:pt x="41329595" y="1524000"/>
                    </a:lnTo>
                    <a:lnTo>
                      <a:pt x="41266095" y="1524000"/>
                    </a:lnTo>
                    <a:lnTo>
                      <a:pt x="41266095" y="1460500"/>
                    </a:lnTo>
                    <a:close/>
                    <a:moveTo>
                      <a:pt x="41640745" y="361950"/>
                    </a:moveTo>
                    <a:lnTo>
                      <a:pt x="41704245" y="361950"/>
                    </a:lnTo>
                    <a:lnTo>
                      <a:pt x="41704245" y="425450"/>
                    </a:lnTo>
                    <a:lnTo>
                      <a:pt x="41640745" y="425450"/>
                    </a:lnTo>
                    <a:lnTo>
                      <a:pt x="41640745" y="361950"/>
                    </a:lnTo>
                    <a:close/>
                    <a:moveTo>
                      <a:pt x="42009045" y="728980"/>
                    </a:moveTo>
                    <a:lnTo>
                      <a:pt x="42072545" y="728980"/>
                    </a:lnTo>
                    <a:lnTo>
                      <a:pt x="42072545" y="792480"/>
                    </a:lnTo>
                    <a:lnTo>
                      <a:pt x="42009045" y="792480"/>
                    </a:lnTo>
                    <a:lnTo>
                      <a:pt x="42009045" y="728980"/>
                    </a:lnTo>
                    <a:close/>
                    <a:moveTo>
                      <a:pt x="40907956" y="1089660"/>
                    </a:moveTo>
                    <a:lnTo>
                      <a:pt x="40971456" y="1089660"/>
                    </a:lnTo>
                    <a:lnTo>
                      <a:pt x="40971456" y="1153160"/>
                    </a:lnTo>
                    <a:lnTo>
                      <a:pt x="40907956" y="1153160"/>
                    </a:lnTo>
                    <a:lnTo>
                      <a:pt x="40907956" y="1089660"/>
                    </a:lnTo>
                    <a:close/>
                    <a:moveTo>
                      <a:pt x="41266095" y="728980"/>
                    </a:moveTo>
                    <a:lnTo>
                      <a:pt x="41329595" y="728980"/>
                    </a:lnTo>
                    <a:lnTo>
                      <a:pt x="41329595" y="792480"/>
                    </a:lnTo>
                    <a:lnTo>
                      <a:pt x="41266095" y="792480"/>
                    </a:lnTo>
                    <a:lnTo>
                      <a:pt x="41266095" y="728980"/>
                    </a:lnTo>
                    <a:close/>
                    <a:moveTo>
                      <a:pt x="66040" y="5682590"/>
                    </a:moveTo>
                    <a:lnTo>
                      <a:pt x="2540" y="5682590"/>
                    </a:lnTo>
                    <a:lnTo>
                      <a:pt x="24130" y="23605953"/>
                    </a:lnTo>
                    <a:lnTo>
                      <a:pt x="87630" y="23605953"/>
                    </a:lnTo>
                    <a:lnTo>
                      <a:pt x="66040" y="5682590"/>
                    </a:lnTo>
                    <a:close/>
                    <a:moveTo>
                      <a:pt x="429260" y="5682590"/>
                    </a:moveTo>
                    <a:lnTo>
                      <a:pt x="365760" y="5682590"/>
                    </a:lnTo>
                    <a:lnTo>
                      <a:pt x="388620" y="23605953"/>
                    </a:lnTo>
                    <a:lnTo>
                      <a:pt x="452120" y="23605953"/>
                    </a:lnTo>
                    <a:lnTo>
                      <a:pt x="429260" y="5682590"/>
                    </a:lnTo>
                    <a:close/>
                    <a:moveTo>
                      <a:pt x="42369727" y="5682590"/>
                    </a:moveTo>
                    <a:lnTo>
                      <a:pt x="42433227" y="5682590"/>
                    </a:lnTo>
                    <a:lnTo>
                      <a:pt x="42433227" y="23605953"/>
                    </a:lnTo>
                    <a:lnTo>
                      <a:pt x="42369727" y="23605953"/>
                    </a:lnTo>
                    <a:lnTo>
                      <a:pt x="42369727" y="5682590"/>
                    </a:lnTo>
                    <a:close/>
                    <a:moveTo>
                      <a:pt x="42005238" y="5682590"/>
                    </a:moveTo>
                    <a:lnTo>
                      <a:pt x="42068738" y="5682590"/>
                    </a:lnTo>
                    <a:lnTo>
                      <a:pt x="42068738" y="23605953"/>
                    </a:lnTo>
                    <a:lnTo>
                      <a:pt x="42005238" y="23605953"/>
                    </a:lnTo>
                    <a:lnTo>
                      <a:pt x="42005238" y="5682590"/>
                    </a:lnTo>
                    <a:close/>
                    <a:moveTo>
                      <a:pt x="817880" y="29021029"/>
                    </a:moveTo>
                    <a:lnTo>
                      <a:pt x="817880" y="28722579"/>
                    </a:lnTo>
                    <a:lnTo>
                      <a:pt x="754380" y="28722579"/>
                    </a:lnTo>
                    <a:lnTo>
                      <a:pt x="754380" y="29084529"/>
                    </a:lnTo>
                    <a:lnTo>
                      <a:pt x="6850601" y="29084529"/>
                    </a:lnTo>
                    <a:lnTo>
                      <a:pt x="6850601" y="29021029"/>
                    </a:lnTo>
                    <a:lnTo>
                      <a:pt x="817880" y="29021029"/>
                    </a:lnTo>
                    <a:close/>
                    <a:moveTo>
                      <a:pt x="88900" y="28292050"/>
                    </a:moveTo>
                    <a:lnTo>
                      <a:pt x="88900" y="25344379"/>
                    </a:lnTo>
                    <a:lnTo>
                      <a:pt x="87630" y="23605953"/>
                    </a:lnTo>
                    <a:lnTo>
                      <a:pt x="24130" y="23605953"/>
                    </a:lnTo>
                    <a:lnTo>
                      <a:pt x="25400" y="25344379"/>
                    </a:lnTo>
                    <a:lnTo>
                      <a:pt x="25400" y="28355550"/>
                    </a:lnTo>
                    <a:lnTo>
                      <a:pt x="387350" y="28355550"/>
                    </a:lnTo>
                    <a:lnTo>
                      <a:pt x="387350" y="28292050"/>
                    </a:lnTo>
                    <a:lnTo>
                      <a:pt x="88900" y="28292050"/>
                    </a:lnTo>
                    <a:close/>
                    <a:moveTo>
                      <a:pt x="817880" y="27560529"/>
                    </a:moveTo>
                    <a:lnTo>
                      <a:pt x="817880" y="27194768"/>
                    </a:lnTo>
                    <a:lnTo>
                      <a:pt x="415290" y="27194768"/>
                    </a:lnTo>
                    <a:lnTo>
                      <a:pt x="415290" y="27624029"/>
                    </a:lnTo>
                    <a:lnTo>
                      <a:pt x="754380" y="27624029"/>
                    </a:lnTo>
                    <a:lnTo>
                      <a:pt x="754380" y="27931368"/>
                    </a:lnTo>
                    <a:lnTo>
                      <a:pt x="817880" y="27931368"/>
                    </a:lnTo>
                    <a:lnTo>
                      <a:pt x="817880" y="27624029"/>
                    </a:lnTo>
                    <a:lnTo>
                      <a:pt x="1129030" y="27624029"/>
                    </a:lnTo>
                    <a:lnTo>
                      <a:pt x="1129030" y="27560529"/>
                    </a:lnTo>
                    <a:lnTo>
                      <a:pt x="817880" y="27560529"/>
                    </a:lnTo>
                    <a:close/>
                    <a:moveTo>
                      <a:pt x="754380" y="27560529"/>
                    </a:moveTo>
                    <a:lnTo>
                      <a:pt x="478790" y="27560529"/>
                    </a:lnTo>
                    <a:lnTo>
                      <a:pt x="478790" y="27258268"/>
                    </a:lnTo>
                    <a:lnTo>
                      <a:pt x="754380" y="27258268"/>
                    </a:lnTo>
                    <a:lnTo>
                      <a:pt x="754380" y="27560529"/>
                    </a:lnTo>
                    <a:close/>
                    <a:moveTo>
                      <a:pt x="817880" y="28355550"/>
                    </a:moveTo>
                    <a:lnTo>
                      <a:pt x="1129030" y="28355550"/>
                    </a:lnTo>
                    <a:lnTo>
                      <a:pt x="1129030" y="28292050"/>
                    </a:lnTo>
                    <a:lnTo>
                      <a:pt x="817880" y="28292050"/>
                    </a:lnTo>
                    <a:lnTo>
                      <a:pt x="817880" y="27994868"/>
                    </a:lnTo>
                    <a:lnTo>
                      <a:pt x="754380" y="27994868"/>
                    </a:lnTo>
                    <a:lnTo>
                      <a:pt x="754380" y="28292050"/>
                    </a:lnTo>
                    <a:lnTo>
                      <a:pt x="450850" y="28292050"/>
                    </a:lnTo>
                    <a:lnTo>
                      <a:pt x="450850" y="28355550"/>
                    </a:lnTo>
                    <a:lnTo>
                      <a:pt x="754380" y="28355550"/>
                    </a:lnTo>
                    <a:lnTo>
                      <a:pt x="754380" y="28659079"/>
                    </a:lnTo>
                    <a:lnTo>
                      <a:pt x="817880" y="28659079"/>
                    </a:lnTo>
                    <a:lnTo>
                      <a:pt x="817880" y="28355550"/>
                    </a:lnTo>
                    <a:close/>
                    <a:moveTo>
                      <a:pt x="1487170" y="28292050"/>
                    </a:moveTo>
                    <a:lnTo>
                      <a:pt x="1192530" y="28292050"/>
                    </a:lnTo>
                    <a:lnTo>
                      <a:pt x="1192530" y="28355550"/>
                    </a:lnTo>
                    <a:lnTo>
                      <a:pt x="1487170" y="28355550"/>
                    </a:lnTo>
                    <a:lnTo>
                      <a:pt x="1487170" y="28716229"/>
                    </a:lnTo>
                    <a:lnTo>
                      <a:pt x="1918970" y="28716229"/>
                    </a:lnTo>
                    <a:lnTo>
                      <a:pt x="1918970" y="28292050"/>
                    </a:lnTo>
                    <a:lnTo>
                      <a:pt x="1550670" y="28292050"/>
                    </a:lnTo>
                    <a:lnTo>
                      <a:pt x="1550670" y="27994868"/>
                    </a:lnTo>
                    <a:lnTo>
                      <a:pt x="1487170" y="27994868"/>
                    </a:lnTo>
                    <a:lnTo>
                      <a:pt x="1487170" y="28292050"/>
                    </a:lnTo>
                    <a:close/>
                    <a:moveTo>
                      <a:pt x="1855470" y="28355550"/>
                    </a:moveTo>
                    <a:lnTo>
                      <a:pt x="1855470" y="28652729"/>
                    </a:lnTo>
                    <a:lnTo>
                      <a:pt x="1550670" y="28652729"/>
                    </a:lnTo>
                    <a:lnTo>
                      <a:pt x="1550670" y="28355550"/>
                    </a:lnTo>
                    <a:lnTo>
                      <a:pt x="1855470" y="28355550"/>
                    </a:lnTo>
                    <a:close/>
                    <a:moveTo>
                      <a:pt x="1192530" y="27560529"/>
                    </a:moveTo>
                    <a:lnTo>
                      <a:pt x="1192530" y="27624029"/>
                    </a:lnTo>
                    <a:lnTo>
                      <a:pt x="1487170" y="27624029"/>
                    </a:lnTo>
                    <a:lnTo>
                      <a:pt x="1487170" y="27931368"/>
                    </a:lnTo>
                    <a:lnTo>
                      <a:pt x="1550670" y="27931368"/>
                    </a:lnTo>
                    <a:lnTo>
                      <a:pt x="1550670" y="27560529"/>
                    </a:lnTo>
                    <a:lnTo>
                      <a:pt x="1192530" y="27560529"/>
                    </a:lnTo>
                    <a:close/>
                    <a:moveTo>
                      <a:pt x="1192530" y="28355550"/>
                    </a:moveTo>
                    <a:lnTo>
                      <a:pt x="1129030" y="28355550"/>
                    </a:lnTo>
                    <a:lnTo>
                      <a:pt x="1129030" y="28659079"/>
                    </a:lnTo>
                    <a:lnTo>
                      <a:pt x="817880" y="28659079"/>
                    </a:lnTo>
                    <a:lnTo>
                      <a:pt x="817880" y="28722579"/>
                    </a:lnTo>
                    <a:lnTo>
                      <a:pt x="1192530" y="28722579"/>
                    </a:lnTo>
                    <a:lnTo>
                      <a:pt x="1192530" y="28355550"/>
                    </a:lnTo>
                    <a:close/>
                    <a:moveTo>
                      <a:pt x="387350" y="27931368"/>
                    </a:moveTo>
                    <a:lnTo>
                      <a:pt x="387350" y="28292050"/>
                    </a:lnTo>
                    <a:lnTo>
                      <a:pt x="450850" y="28292050"/>
                    </a:lnTo>
                    <a:lnTo>
                      <a:pt x="450850" y="27994868"/>
                    </a:lnTo>
                    <a:lnTo>
                      <a:pt x="754380" y="27994868"/>
                    </a:lnTo>
                    <a:lnTo>
                      <a:pt x="754380" y="27931368"/>
                    </a:lnTo>
                    <a:lnTo>
                      <a:pt x="387350" y="27931368"/>
                    </a:lnTo>
                    <a:close/>
                    <a:moveTo>
                      <a:pt x="754380" y="28722579"/>
                    </a:moveTo>
                    <a:lnTo>
                      <a:pt x="754380" y="28659079"/>
                    </a:lnTo>
                    <a:lnTo>
                      <a:pt x="449580" y="28659079"/>
                    </a:lnTo>
                    <a:lnTo>
                      <a:pt x="449580" y="28356818"/>
                    </a:lnTo>
                    <a:lnTo>
                      <a:pt x="386080" y="28356818"/>
                    </a:lnTo>
                    <a:lnTo>
                      <a:pt x="386080" y="28659079"/>
                    </a:lnTo>
                    <a:lnTo>
                      <a:pt x="25400" y="28659079"/>
                    </a:lnTo>
                    <a:lnTo>
                      <a:pt x="25400" y="29084529"/>
                    </a:lnTo>
                    <a:lnTo>
                      <a:pt x="449580" y="29084529"/>
                    </a:lnTo>
                    <a:lnTo>
                      <a:pt x="449580" y="28722579"/>
                    </a:lnTo>
                    <a:lnTo>
                      <a:pt x="754380" y="28722579"/>
                    </a:lnTo>
                    <a:close/>
                    <a:moveTo>
                      <a:pt x="387350" y="29021029"/>
                    </a:moveTo>
                    <a:lnTo>
                      <a:pt x="88900" y="29021029"/>
                    </a:lnTo>
                    <a:lnTo>
                      <a:pt x="88900" y="28722579"/>
                    </a:lnTo>
                    <a:lnTo>
                      <a:pt x="386080" y="28722579"/>
                    </a:lnTo>
                    <a:lnTo>
                      <a:pt x="386080" y="29021029"/>
                    </a:lnTo>
                    <a:lnTo>
                      <a:pt x="387350" y="29021029"/>
                    </a:lnTo>
                    <a:close/>
                    <a:moveTo>
                      <a:pt x="392430" y="26892510"/>
                    </a:moveTo>
                    <a:lnTo>
                      <a:pt x="1129030" y="26892510"/>
                    </a:lnTo>
                    <a:lnTo>
                      <a:pt x="1129030" y="27560529"/>
                    </a:lnTo>
                    <a:lnTo>
                      <a:pt x="1192530" y="27560529"/>
                    </a:lnTo>
                    <a:lnTo>
                      <a:pt x="1192530" y="26829010"/>
                    </a:lnTo>
                    <a:lnTo>
                      <a:pt x="455930" y="26829010"/>
                    </a:lnTo>
                    <a:lnTo>
                      <a:pt x="455930" y="25344379"/>
                    </a:lnTo>
                    <a:lnTo>
                      <a:pt x="452120" y="23605953"/>
                    </a:lnTo>
                    <a:lnTo>
                      <a:pt x="388620" y="23605953"/>
                    </a:lnTo>
                    <a:lnTo>
                      <a:pt x="392430" y="25344379"/>
                    </a:lnTo>
                    <a:lnTo>
                      <a:pt x="392430" y="26892510"/>
                    </a:lnTo>
                    <a:close/>
                    <a:moveTo>
                      <a:pt x="1192530" y="27994868"/>
                    </a:moveTo>
                    <a:lnTo>
                      <a:pt x="1487170" y="27994868"/>
                    </a:lnTo>
                    <a:lnTo>
                      <a:pt x="1487170" y="27931368"/>
                    </a:lnTo>
                    <a:lnTo>
                      <a:pt x="1192530" y="27931368"/>
                    </a:lnTo>
                    <a:lnTo>
                      <a:pt x="1192530" y="27624029"/>
                    </a:lnTo>
                    <a:lnTo>
                      <a:pt x="1129030" y="27624029"/>
                    </a:lnTo>
                    <a:lnTo>
                      <a:pt x="1129030" y="27931368"/>
                    </a:lnTo>
                    <a:lnTo>
                      <a:pt x="817880" y="27931368"/>
                    </a:lnTo>
                    <a:lnTo>
                      <a:pt x="817880" y="27994868"/>
                    </a:lnTo>
                    <a:lnTo>
                      <a:pt x="1129030" y="27994868"/>
                    </a:lnTo>
                    <a:lnTo>
                      <a:pt x="1129030" y="28292050"/>
                    </a:lnTo>
                    <a:lnTo>
                      <a:pt x="1192530" y="28292050"/>
                    </a:lnTo>
                    <a:lnTo>
                      <a:pt x="1192530" y="27994868"/>
                    </a:lnTo>
                    <a:close/>
                    <a:moveTo>
                      <a:pt x="3713480" y="28659079"/>
                    </a:moveTo>
                    <a:lnTo>
                      <a:pt x="3714750" y="28659079"/>
                    </a:lnTo>
                    <a:lnTo>
                      <a:pt x="2279650" y="28659079"/>
                    </a:lnTo>
                    <a:lnTo>
                      <a:pt x="2279650" y="27931368"/>
                    </a:lnTo>
                    <a:lnTo>
                      <a:pt x="1550670" y="27931368"/>
                    </a:lnTo>
                    <a:lnTo>
                      <a:pt x="1550670" y="27994868"/>
                    </a:lnTo>
                    <a:lnTo>
                      <a:pt x="2216150" y="27994868"/>
                    </a:lnTo>
                    <a:lnTo>
                      <a:pt x="2216150" y="28722579"/>
                    </a:lnTo>
                    <a:lnTo>
                      <a:pt x="3714750" y="28722579"/>
                    </a:lnTo>
                    <a:lnTo>
                      <a:pt x="6850601" y="28721310"/>
                    </a:lnTo>
                    <a:lnTo>
                      <a:pt x="6850601" y="28657810"/>
                    </a:lnTo>
                    <a:lnTo>
                      <a:pt x="3713480" y="28659079"/>
                    </a:lnTo>
                    <a:close/>
                    <a:moveTo>
                      <a:pt x="754380" y="28659079"/>
                    </a:moveTo>
                    <a:lnTo>
                      <a:pt x="817880" y="28659079"/>
                    </a:lnTo>
                    <a:lnTo>
                      <a:pt x="817880" y="28722579"/>
                    </a:lnTo>
                    <a:lnTo>
                      <a:pt x="754380" y="28722579"/>
                    </a:lnTo>
                    <a:lnTo>
                      <a:pt x="754380" y="28659079"/>
                    </a:lnTo>
                    <a:close/>
                    <a:moveTo>
                      <a:pt x="754380" y="27931368"/>
                    </a:moveTo>
                    <a:lnTo>
                      <a:pt x="817880" y="27931368"/>
                    </a:lnTo>
                    <a:lnTo>
                      <a:pt x="817880" y="27994868"/>
                    </a:lnTo>
                    <a:lnTo>
                      <a:pt x="754380" y="27994868"/>
                    </a:lnTo>
                    <a:lnTo>
                      <a:pt x="754380" y="27931368"/>
                    </a:lnTo>
                    <a:close/>
                    <a:moveTo>
                      <a:pt x="387350" y="28292050"/>
                    </a:moveTo>
                    <a:lnTo>
                      <a:pt x="450850" y="28292050"/>
                    </a:lnTo>
                    <a:lnTo>
                      <a:pt x="450850" y="28355550"/>
                    </a:lnTo>
                    <a:lnTo>
                      <a:pt x="387350" y="28355550"/>
                    </a:lnTo>
                    <a:lnTo>
                      <a:pt x="387350" y="28292050"/>
                    </a:lnTo>
                    <a:close/>
                    <a:moveTo>
                      <a:pt x="1487170" y="27931368"/>
                    </a:moveTo>
                    <a:lnTo>
                      <a:pt x="1550670" y="27931368"/>
                    </a:lnTo>
                    <a:lnTo>
                      <a:pt x="1550670" y="27994868"/>
                    </a:lnTo>
                    <a:lnTo>
                      <a:pt x="1487170" y="27994868"/>
                    </a:lnTo>
                    <a:lnTo>
                      <a:pt x="1487170" y="27931368"/>
                    </a:lnTo>
                    <a:close/>
                    <a:moveTo>
                      <a:pt x="1129030" y="27560529"/>
                    </a:moveTo>
                    <a:lnTo>
                      <a:pt x="1192530" y="27560529"/>
                    </a:lnTo>
                    <a:lnTo>
                      <a:pt x="1192530" y="27624029"/>
                    </a:lnTo>
                    <a:lnTo>
                      <a:pt x="1129030" y="27624029"/>
                    </a:lnTo>
                    <a:lnTo>
                      <a:pt x="1129030" y="27560529"/>
                    </a:lnTo>
                    <a:close/>
                    <a:moveTo>
                      <a:pt x="1129030" y="28292050"/>
                    </a:moveTo>
                    <a:lnTo>
                      <a:pt x="1192530" y="28292050"/>
                    </a:lnTo>
                    <a:lnTo>
                      <a:pt x="1192530" y="28355550"/>
                    </a:lnTo>
                    <a:lnTo>
                      <a:pt x="1129030" y="28355550"/>
                    </a:lnTo>
                    <a:lnTo>
                      <a:pt x="1129030" y="28292050"/>
                    </a:lnTo>
                    <a:close/>
                    <a:moveTo>
                      <a:pt x="6850601" y="29021029"/>
                    </a:moveTo>
                    <a:lnTo>
                      <a:pt x="35953498" y="29021029"/>
                    </a:lnTo>
                    <a:lnTo>
                      <a:pt x="35953498" y="29084529"/>
                    </a:lnTo>
                    <a:lnTo>
                      <a:pt x="6850601" y="29084529"/>
                    </a:lnTo>
                    <a:lnTo>
                      <a:pt x="6850601" y="29021029"/>
                    </a:lnTo>
                    <a:close/>
                    <a:moveTo>
                      <a:pt x="6850601" y="28656539"/>
                    </a:moveTo>
                    <a:lnTo>
                      <a:pt x="35953498" y="28656539"/>
                    </a:lnTo>
                    <a:lnTo>
                      <a:pt x="35953498" y="28720039"/>
                    </a:lnTo>
                    <a:lnTo>
                      <a:pt x="6850601" y="28720039"/>
                    </a:lnTo>
                    <a:lnTo>
                      <a:pt x="6850601" y="28656539"/>
                    </a:lnTo>
                    <a:close/>
                    <a:moveTo>
                      <a:pt x="41640745" y="28723850"/>
                    </a:moveTo>
                    <a:lnTo>
                      <a:pt x="41640745" y="29021029"/>
                    </a:lnTo>
                    <a:lnTo>
                      <a:pt x="35953498" y="29021029"/>
                    </a:lnTo>
                    <a:lnTo>
                      <a:pt x="35953498" y="29084529"/>
                    </a:lnTo>
                    <a:lnTo>
                      <a:pt x="41704245" y="29084529"/>
                    </a:lnTo>
                    <a:lnTo>
                      <a:pt x="41704245" y="28723850"/>
                    </a:lnTo>
                    <a:lnTo>
                      <a:pt x="41640745" y="28723850"/>
                    </a:lnTo>
                    <a:close/>
                    <a:moveTo>
                      <a:pt x="40972727" y="28292050"/>
                    </a:moveTo>
                    <a:lnTo>
                      <a:pt x="40972727" y="27980900"/>
                    </a:lnTo>
                    <a:lnTo>
                      <a:pt x="40909227" y="27980900"/>
                    </a:lnTo>
                    <a:lnTo>
                      <a:pt x="40909227" y="28292050"/>
                    </a:lnTo>
                    <a:lnTo>
                      <a:pt x="40543466" y="28292050"/>
                    </a:lnTo>
                    <a:lnTo>
                      <a:pt x="40543466" y="28694639"/>
                    </a:lnTo>
                    <a:lnTo>
                      <a:pt x="40972727" y="28694639"/>
                    </a:lnTo>
                    <a:lnTo>
                      <a:pt x="40972727" y="28355550"/>
                    </a:lnTo>
                    <a:lnTo>
                      <a:pt x="41280066" y="28355550"/>
                    </a:lnTo>
                    <a:lnTo>
                      <a:pt x="41280066" y="28292050"/>
                    </a:lnTo>
                    <a:lnTo>
                      <a:pt x="40972727" y="28292050"/>
                    </a:lnTo>
                    <a:close/>
                    <a:moveTo>
                      <a:pt x="40909227" y="28631139"/>
                    </a:moveTo>
                    <a:lnTo>
                      <a:pt x="40606966" y="28631139"/>
                    </a:lnTo>
                    <a:lnTo>
                      <a:pt x="40606966" y="28355550"/>
                    </a:lnTo>
                    <a:lnTo>
                      <a:pt x="40909227" y="28355550"/>
                    </a:lnTo>
                    <a:lnTo>
                      <a:pt x="40909227" y="28631139"/>
                    </a:lnTo>
                    <a:close/>
                    <a:moveTo>
                      <a:pt x="40909227" y="27917400"/>
                    </a:moveTo>
                    <a:lnTo>
                      <a:pt x="40972727" y="27917400"/>
                    </a:lnTo>
                    <a:lnTo>
                      <a:pt x="40972727" y="27622760"/>
                    </a:lnTo>
                    <a:lnTo>
                      <a:pt x="41280066" y="27622760"/>
                    </a:lnTo>
                    <a:lnTo>
                      <a:pt x="41280066" y="27559260"/>
                    </a:lnTo>
                    <a:lnTo>
                      <a:pt x="40909227" y="27559260"/>
                    </a:lnTo>
                    <a:lnTo>
                      <a:pt x="40909227" y="27917400"/>
                    </a:lnTo>
                    <a:close/>
                    <a:moveTo>
                      <a:pt x="41704245" y="28292050"/>
                    </a:moveTo>
                    <a:lnTo>
                      <a:pt x="41704245" y="27980900"/>
                    </a:lnTo>
                    <a:lnTo>
                      <a:pt x="41640745" y="27980900"/>
                    </a:lnTo>
                    <a:lnTo>
                      <a:pt x="41640745" y="28292050"/>
                    </a:lnTo>
                    <a:lnTo>
                      <a:pt x="41343566" y="28292050"/>
                    </a:lnTo>
                    <a:lnTo>
                      <a:pt x="41343566" y="28355550"/>
                    </a:lnTo>
                    <a:lnTo>
                      <a:pt x="41640745" y="28355550"/>
                    </a:lnTo>
                    <a:lnTo>
                      <a:pt x="41640745" y="28660350"/>
                    </a:lnTo>
                    <a:lnTo>
                      <a:pt x="41704245" y="28660350"/>
                    </a:lnTo>
                    <a:lnTo>
                      <a:pt x="41704245" y="28355550"/>
                    </a:lnTo>
                    <a:lnTo>
                      <a:pt x="42007777" y="28355550"/>
                    </a:lnTo>
                    <a:lnTo>
                      <a:pt x="42007777" y="28292050"/>
                    </a:lnTo>
                    <a:lnTo>
                      <a:pt x="41704245" y="28292050"/>
                    </a:lnTo>
                    <a:close/>
                    <a:moveTo>
                      <a:pt x="42369727" y="28292050"/>
                    </a:moveTo>
                    <a:lnTo>
                      <a:pt x="42071277" y="28292050"/>
                    </a:lnTo>
                    <a:lnTo>
                      <a:pt x="42071277" y="28355550"/>
                    </a:lnTo>
                    <a:lnTo>
                      <a:pt x="42433227" y="28355550"/>
                    </a:lnTo>
                    <a:lnTo>
                      <a:pt x="42433227" y="23605953"/>
                    </a:lnTo>
                    <a:lnTo>
                      <a:pt x="42369727" y="23605953"/>
                    </a:lnTo>
                    <a:lnTo>
                      <a:pt x="42369727" y="28292050"/>
                    </a:lnTo>
                    <a:close/>
                    <a:moveTo>
                      <a:pt x="41640745" y="27622760"/>
                    </a:moveTo>
                    <a:lnTo>
                      <a:pt x="41640745" y="27917400"/>
                    </a:lnTo>
                    <a:lnTo>
                      <a:pt x="41704245" y="27917400"/>
                    </a:lnTo>
                    <a:lnTo>
                      <a:pt x="41704245" y="27622760"/>
                    </a:lnTo>
                    <a:lnTo>
                      <a:pt x="42064927" y="27622760"/>
                    </a:lnTo>
                    <a:lnTo>
                      <a:pt x="42064927" y="27190960"/>
                    </a:lnTo>
                    <a:lnTo>
                      <a:pt x="41640745" y="27190960"/>
                    </a:lnTo>
                    <a:lnTo>
                      <a:pt x="41640745" y="27559260"/>
                    </a:lnTo>
                    <a:lnTo>
                      <a:pt x="41343566" y="27559260"/>
                    </a:lnTo>
                    <a:lnTo>
                      <a:pt x="41343566" y="27622760"/>
                    </a:lnTo>
                    <a:lnTo>
                      <a:pt x="41640745" y="27622760"/>
                    </a:lnTo>
                    <a:close/>
                    <a:moveTo>
                      <a:pt x="41704245" y="27254460"/>
                    </a:moveTo>
                    <a:lnTo>
                      <a:pt x="42001427" y="27254460"/>
                    </a:lnTo>
                    <a:lnTo>
                      <a:pt x="42001427" y="27559260"/>
                    </a:lnTo>
                    <a:lnTo>
                      <a:pt x="41704245" y="27559260"/>
                    </a:lnTo>
                    <a:lnTo>
                      <a:pt x="41704245" y="27254460"/>
                    </a:lnTo>
                    <a:close/>
                    <a:moveTo>
                      <a:pt x="42071277" y="28355550"/>
                    </a:moveTo>
                    <a:lnTo>
                      <a:pt x="42007777" y="28355550"/>
                    </a:lnTo>
                    <a:lnTo>
                      <a:pt x="42007777" y="28660350"/>
                    </a:lnTo>
                    <a:lnTo>
                      <a:pt x="41705516" y="28660350"/>
                    </a:lnTo>
                    <a:lnTo>
                      <a:pt x="41705516" y="28723850"/>
                    </a:lnTo>
                    <a:lnTo>
                      <a:pt x="42007777" y="28723850"/>
                    </a:lnTo>
                    <a:lnTo>
                      <a:pt x="42007777" y="29084529"/>
                    </a:lnTo>
                    <a:lnTo>
                      <a:pt x="42433227" y="29084529"/>
                    </a:lnTo>
                    <a:lnTo>
                      <a:pt x="42433227" y="28660350"/>
                    </a:lnTo>
                    <a:lnTo>
                      <a:pt x="42071277" y="28660350"/>
                    </a:lnTo>
                    <a:lnTo>
                      <a:pt x="42071277" y="28355550"/>
                    </a:lnTo>
                    <a:close/>
                    <a:moveTo>
                      <a:pt x="42369727" y="28723850"/>
                    </a:moveTo>
                    <a:lnTo>
                      <a:pt x="42369727" y="29021029"/>
                    </a:lnTo>
                    <a:lnTo>
                      <a:pt x="42071277" y="29021029"/>
                    </a:lnTo>
                    <a:lnTo>
                      <a:pt x="42071277" y="28723850"/>
                    </a:lnTo>
                    <a:lnTo>
                      <a:pt x="42369727" y="28723850"/>
                    </a:lnTo>
                    <a:close/>
                    <a:moveTo>
                      <a:pt x="41704245" y="27917400"/>
                    </a:moveTo>
                    <a:lnTo>
                      <a:pt x="41704245" y="27980900"/>
                    </a:lnTo>
                    <a:lnTo>
                      <a:pt x="42007777" y="27980900"/>
                    </a:lnTo>
                    <a:lnTo>
                      <a:pt x="42007777" y="28292050"/>
                    </a:lnTo>
                    <a:lnTo>
                      <a:pt x="42071277" y="28292050"/>
                    </a:lnTo>
                    <a:lnTo>
                      <a:pt x="42071277" y="27917400"/>
                    </a:lnTo>
                    <a:lnTo>
                      <a:pt x="41704245" y="27917400"/>
                    </a:lnTo>
                    <a:close/>
                    <a:moveTo>
                      <a:pt x="40177706" y="27917400"/>
                    </a:moveTo>
                    <a:lnTo>
                      <a:pt x="40177706" y="28655268"/>
                    </a:lnTo>
                    <a:lnTo>
                      <a:pt x="35953498" y="28655268"/>
                    </a:lnTo>
                    <a:lnTo>
                      <a:pt x="35953498" y="28718768"/>
                    </a:lnTo>
                    <a:lnTo>
                      <a:pt x="40241206" y="28718768"/>
                    </a:lnTo>
                    <a:lnTo>
                      <a:pt x="40241206" y="27980900"/>
                    </a:lnTo>
                    <a:lnTo>
                      <a:pt x="40909227" y="27980900"/>
                    </a:lnTo>
                    <a:lnTo>
                      <a:pt x="40909227" y="27917400"/>
                    </a:lnTo>
                    <a:lnTo>
                      <a:pt x="40177706" y="27917400"/>
                    </a:lnTo>
                    <a:close/>
                    <a:moveTo>
                      <a:pt x="41343566" y="27917400"/>
                    </a:moveTo>
                    <a:lnTo>
                      <a:pt x="41343566" y="27622760"/>
                    </a:lnTo>
                    <a:lnTo>
                      <a:pt x="41280066" y="27622760"/>
                    </a:lnTo>
                    <a:lnTo>
                      <a:pt x="41280066" y="27917400"/>
                    </a:lnTo>
                    <a:lnTo>
                      <a:pt x="40972727" y="27917400"/>
                    </a:lnTo>
                    <a:lnTo>
                      <a:pt x="40972727" y="27980900"/>
                    </a:lnTo>
                    <a:lnTo>
                      <a:pt x="41280066" y="27980900"/>
                    </a:lnTo>
                    <a:lnTo>
                      <a:pt x="41280066" y="28292050"/>
                    </a:lnTo>
                    <a:lnTo>
                      <a:pt x="41343566" y="28292050"/>
                    </a:lnTo>
                    <a:lnTo>
                      <a:pt x="41343566" y="27980900"/>
                    </a:lnTo>
                    <a:lnTo>
                      <a:pt x="41640745" y="27980900"/>
                    </a:lnTo>
                    <a:lnTo>
                      <a:pt x="41640745" y="27917400"/>
                    </a:lnTo>
                    <a:lnTo>
                      <a:pt x="41343566" y="27917400"/>
                    </a:lnTo>
                    <a:close/>
                    <a:moveTo>
                      <a:pt x="41343566" y="28660350"/>
                    </a:moveTo>
                    <a:lnTo>
                      <a:pt x="41343566" y="28355550"/>
                    </a:lnTo>
                    <a:lnTo>
                      <a:pt x="41280066" y="28355550"/>
                    </a:lnTo>
                    <a:lnTo>
                      <a:pt x="41280066" y="28723850"/>
                    </a:lnTo>
                    <a:lnTo>
                      <a:pt x="41640745" y="28723850"/>
                    </a:lnTo>
                    <a:lnTo>
                      <a:pt x="41640745" y="28660350"/>
                    </a:lnTo>
                    <a:lnTo>
                      <a:pt x="41343566" y="28660350"/>
                    </a:lnTo>
                    <a:close/>
                    <a:moveTo>
                      <a:pt x="42007777" y="25396450"/>
                    </a:moveTo>
                    <a:lnTo>
                      <a:pt x="42007777" y="26830279"/>
                    </a:lnTo>
                    <a:lnTo>
                      <a:pt x="41280066" y="26830279"/>
                    </a:lnTo>
                    <a:lnTo>
                      <a:pt x="41280066" y="27559260"/>
                    </a:lnTo>
                    <a:lnTo>
                      <a:pt x="41343566" y="27559260"/>
                    </a:lnTo>
                    <a:lnTo>
                      <a:pt x="41343566" y="26893779"/>
                    </a:lnTo>
                    <a:lnTo>
                      <a:pt x="42071277" y="26893779"/>
                    </a:lnTo>
                    <a:lnTo>
                      <a:pt x="42071277" y="25396450"/>
                    </a:lnTo>
                    <a:lnTo>
                      <a:pt x="42070006" y="23605951"/>
                    </a:lnTo>
                    <a:lnTo>
                      <a:pt x="42006506" y="23605951"/>
                    </a:lnTo>
                    <a:lnTo>
                      <a:pt x="42007777" y="25396450"/>
                    </a:lnTo>
                    <a:close/>
                    <a:moveTo>
                      <a:pt x="41280066" y="28292050"/>
                    </a:moveTo>
                    <a:lnTo>
                      <a:pt x="41343566" y="28292050"/>
                    </a:lnTo>
                    <a:lnTo>
                      <a:pt x="41343566" y="28355550"/>
                    </a:lnTo>
                    <a:lnTo>
                      <a:pt x="41280066" y="28355550"/>
                    </a:lnTo>
                    <a:lnTo>
                      <a:pt x="41280066" y="28292050"/>
                    </a:lnTo>
                    <a:close/>
                    <a:moveTo>
                      <a:pt x="40909227" y="27917400"/>
                    </a:moveTo>
                    <a:lnTo>
                      <a:pt x="40972727" y="27917400"/>
                    </a:lnTo>
                    <a:lnTo>
                      <a:pt x="40972727" y="27980900"/>
                    </a:lnTo>
                    <a:lnTo>
                      <a:pt x="40909227" y="27980900"/>
                    </a:lnTo>
                    <a:lnTo>
                      <a:pt x="40909227" y="27917400"/>
                    </a:lnTo>
                    <a:close/>
                    <a:moveTo>
                      <a:pt x="41640745" y="28660350"/>
                    </a:moveTo>
                    <a:lnTo>
                      <a:pt x="41704245" y="28660350"/>
                    </a:lnTo>
                    <a:lnTo>
                      <a:pt x="41704245" y="28723850"/>
                    </a:lnTo>
                    <a:lnTo>
                      <a:pt x="41640745" y="28723850"/>
                    </a:lnTo>
                    <a:lnTo>
                      <a:pt x="41640745" y="28660350"/>
                    </a:lnTo>
                    <a:close/>
                    <a:moveTo>
                      <a:pt x="42007777" y="28292050"/>
                    </a:moveTo>
                    <a:lnTo>
                      <a:pt x="42071277" y="28292050"/>
                    </a:lnTo>
                    <a:lnTo>
                      <a:pt x="42071277" y="28355550"/>
                    </a:lnTo>
                    <a:lnTo>
                      <a:pt x="42007777" y="28355550"/>
                    </a:lnTo>
                    <a:lnTo>
                      <a:pt x="42007777" y="28292050"/>
                    </a:lnTo>
                    <a:close/>
                    <a:moveTo>
                      <a:pt x="41640745" y="27917400"/>
                    </a:moveTo>
                    <a:lnTo>
                      <a:pt x="41704245" y="27917400"/>
                    </a:lnTo>
                    <a:lnTo>
                      <a:pt x="41704245" y="27980900"/>
                    </a:lnTo>
                    <a:lnTo>
                      <a:pt x="41640745" y="27980900"/>
                    </a:lnTo>
                    <a:lnTo>
                      <a:pt x="41640745" y="27917400"/>
                    </a:lnTo>
                    <a:close/>
                    <a:moveTo>
                      <a:pt x="41280066" y="27559260"/>
                    </a:moveTo>
                    <a:lnTo>
                      <a:pt x="41343566" y="27559260"/>
                    </a:lnTo>
                    <a:lnTo>
                      <a:pt x="41343566" y="27622760"/>
                    </a:lnTo>
                    <a:lnTo>
                      <a:pt x="41280066" y="27622760"/>
                    </a:lnTo>
                    <a:lnTo>
                      <a:pt x="41280066" y="27559260"/>
                    </a:lnTo>
                    <a:close/>
                  </a:path>
                </a:pathLst>
              </a:custGeom>
              <a:solidFill>
                <a:srgbClr val="213665"/>
              </a:solidFill>
            </p:spPr>
          </p:sp>
        </p:grpSp>
        <p:sp>
          <p:nvSpPr>
            <p:cNvPr id="4" name="TextBox 4"/>
            <p:cNvSpPr txBox="1"/>
            <p:nvPr/>
          </p:nvSpPr>
          <p:spPr>
            <a:xfrm>
              <a:off x="1498769" y="2235575"/>
              <a:ext cx="7694461" cy="114552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9311"/>
                </a:lnSpc>
                <a:spcBef>
                  <a:spcPct val="0"/>
                </a:spcBef>
              </a:pPr>
              <a:r>
                <a:rPr lang="en-US" sz="6650" dirty="0">
                  <a:solidFill>
                    <a:srgbClr val="213665"/>
                  </a:solidFill>
                  <a:latin typeface="Cheque"/>
                </a:rPr>
                <a:t>Isabel Mercado</a:t>
              </a:r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1498769" y="2106670"/>
              <a:ext cx="7694461" cy="26225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240"/>
                </a:lnSpc>
                <a:spcBef>
                  <a:spcPct val="0"/>
                </a:spcBef>
              </a:pPr>
              <a:r>
                <a:rPr lang="en-US" sz="1600" dirty="0">
                  <a:solidFill>
                    <a:srgbClr val="213665"/>
                  </a:solidFill>
                  <a:latin typeface="Glacial Indifference"/>
                </a:rPr>
                <a:t>This certifies that</a:t>
              </a:r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1510215" y="994787"/>
              <a:ext cx="7671570" cy="62966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497"/>
                </a:lnSpc>
                <a:spcBef>
                  <a:spcPct val="0"/>
                </a:spcBef>
              </a:pPr>
              <a:r>
                <a:rPr lang="en-US" sz="3926" dirty="0">
                  <a:solidFill>
                    <a:srgbClr val="213665"/>
                  </a:solidFill>
                  <a:latin typeface="Cheque Black" panose="00000500000000000000" pitchFamily="50" charset="0"/>
                </a:rPr>
                <a:t>Birth Certificate</a:t>
              </a: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2472913" y="3526826"/>
              <a:ext cx="5746173" cy="26225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240"/>
                </a:lnSpc>
              </a:pPr>
              <a:r>
                <a:rPr lang="en-US" sz="1600" dirty="0">
                  <a:solidFill>
                    <a:srgbClr val="213665"/>
                  </a:solidFill>
                  <a:latin typeface="Glacial Indifference"/>
                </a:rPr>
                <a:t>was born to </a:t>
              </a:r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5086130" y="3919649"/>
              <a:ext cx="583618" cy="26225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240"/>
                </a:lnSpc>
              </a:pPr>
              <a:r>
                <a:rPr lang="en-US" sz="1600">
                  <a:solidFill>
                    <a:srgbClr val="213665"/>
                  </a:solidFill>
                  <a:latin typeface="Glacial Indifference"/>
                </a:rPr>
                <a:t>and</a:t>
              </a:r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2536791" y="3976799"/>
              <a:ext cx="2500487" cy="21018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599"/>
                </a:lnSpc>
              </a:pPr>
              <a:r>
                <a:rPr lang="en-US" sz="1599" spc="31" dirty="0">
                  <a:solidFill>
                    <a:srgbClr val="213665"/>
                  </a:solidFill>
                  <a:latin typeface="Glacial Indifference Bold"/>
                </a:rPr>
                <a:t>Francisco Mercado</a:t>
              </a:r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5718600" y="3981879"/>
              <a:ext cx="2500487" cy="21018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just">
                <a:lnSpc>
                  <a:spcPts val="1599"/>
                </a:lnSpc>
              </a:pPr>
              <a:r>
                <a:rPr lang="en-US" sz="1599" spc="31" dirty="0" err="1">
                  <a:solidFill>
                    <a:srgbClr val="213665"/>
                  </a:solidFill>
                  <a:latin typeface="Glacial Indifference Bold"/>
                </a:rPr>
                <a:t>Alica</a:t>
              </a:r>
              <a:r>
                <a:rPr lang="en-US" sz="1599" spc="31" dirty="0">
                  <a:solidFill>
                    <a:srgbClr val="213665"/>
                  </a:solidFill>
                  <a:latin typeface="Glacial Indifference Bold"/>
                </a:rPr>
                <a:t> Mercado</a:t>
              </a:r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4325151" y="4322633"/>
              <a:ext cx="583618" cy="26225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240"/>
                </a:lnSpc>
              </a:pPr>
              <a:r>
                <a:rPr lang="en-US" sz="1600">
                  <a:solidFill>
                    <a:srgbClr val="213665"/>
                  </a:solidFill>
                  <a:latin typeface="Glacial Indifference"/>
                </a:rPr>
                <a:t>on</a:t>
              </a:r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4806540" y="4379783"/>
              <a:ext cx="1624186" cy="21018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just">
                <a:lnSpc>
                  <a:spcPts val="1599"/>
                </a:lnSpc>
              </a:pPr>
              <a:r>
                <a:rPr lang="en-US" sz="1599" spc="31" dirty="0">
                  <a:solidFill>
                    <a:srgbClr val="213665"/>
                  </a:solidFill>
                  <a:latin typeface="Glacial Indifference Bold"/>
                </a:rPr>
                <a:t>12 March, 2020</a:t>
              </a:r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3549629" y="4777686"/>
              <a:ext cx="3656619" cy="21018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99"/>
                </a:lnSpc>
              </a:pPr>
              <a:r>
                <a:rPr lang="en-US" sz="1599" spc="31" dirty="0">
                  <a:solidFill>
                    <a:srgbClr val="213665"/>
                  </a:solidFill>
                  <a:latin typeface="Glacial Indifference"/>
                </a:rPr>
                <a:t>at City Hospital in </a:t>
              </a:r>
              <a:r>
                <a:rPr lang="en-US" sz="1599" spc="31" dirty="0" err="1">
                  <a:solidFill>
                    <a:srgbClr val="213665"/>
                  </a:solidFill>
                  <a:latin typeface="Glacial Indifference"/>
                </a:rPr>
                <a:t>Miani</a:t>
              </a:r>
              <a:r>
                <a:rPr lang="en-US" sz="1599" spc="31" dirty="0">
                  <a:solidFill>
                    <a:srgbClr val="213665"/>
                  </a:solidFill>
                  <a:latin typeface="Glacial Indifference"/>
                </a:rPr>
                <a:t>, Florida</a:t>
              </a:r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3517690" y="5175590"/>
              <a:ext cx="3656619" cy="21018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99"/>
                </a:lnSpc>
              </a:pPr>
              <a:r>
                <a:rPr lang="en-US" sz="1599" i="1" spc="31" dirty="0">
                  <a:solidFill>
                    <a:srgbClr val="213665"/>
                  </a:solidFill>
                  <a:latin typeface="Glacial Indifference"/>
                </a:rPr>
                <a:t>Weight: 2.2 </a:t>
              </a:r>
              <a:r>
                <a:rPr lang="en-US" sz="1599" i="1" spc="31" dirty="0" err="1">
                  <a:solidFill>
                    <a:srgbClr val="213665"/>
                  </a:solidFill>
                  <a:latin typeface="Glacial Indifference"/>
                </a:rPr>
                <a:t>lbs</a:t>
              </a:r>
              <a:r>
                <a:rPr lang="en-US" sz="1599" i="1" spc="31" dirty="0">
                  <a:solidFill>
                    <a:srgbClr val="213665"/>
                  </a:solidFill>
                  <a:latin typeface="Glacial Indifference"/>
                </a:rPr>
                <a:t>       Length: 17 in</a:t>
              </a:r>
            </a:p>
          </p:txBody>
        </p:sp>
        <p:sp>
          <p:nvSpPr>
            <p:cNvPr id="15" name="AutoShape 15"/>
            <p:cNvSpPr/>
            <p:nvPr/>
          </p:nvSpPr>
          <p:spPr>
            <a:xfrm>
              <a:off x="1810178" y="6206401"/>
              <a:ext cx="1751376" cy="0"/>
            </a:xfrm>
            <a:prstGeom prst="line">
              <a:avLst/>
            </a:prstGeom>
            <a:ln w="9525" cap="rnd">
              <a:solidFill>
                <a:srgbClr val="213665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6" name="TextBox 16"/>
            <p:cNvSpPr txBox="1"/>
            <p:nvPr/>
          </p:nvSpPr>
          <p:spPr>
            <a:xfrm>
              <a:off x="1664898" y="6467923"/>
              <a:ext cx="2169344" cy="19180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03"/>
                </a:lnSpc>
              </a:pPr>
              <a:r>
                <a:rPr lang="en-US" sz="1073">
                  <a:solidFill>
                    <a:srgbClr val="213665"/>
                  </a:solidFill>
                  <a:latin typeface="Glacial Indifference"/>
                </a:rPr>
                <a:t>Doctor on Duty</a:t>
              </a:r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1664898" y="6278973"/>
              <a:ext cx="2169344" cy="19180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03"/>
                </a:lnSpc>
              </a:pPr>
              <a:r>
                <a:rPr lang="en-US" sz="1073" spc="53">
                  <a:solidFill>
                    <a:srgbClr val="213665"/>
                  </a:solidFill>
                  <a:latin typeface="Glacial Indifference"/>
                </a:rPr>
                <a:t>CHRISTINA SHERLY</a:t>
              </a:r>
            </a:p>
          </p:txBody>
        </p:sp>
        <p:sp>
          <p:nvSpPr>
            <p:cNvPr id="18" name="AutoShape 18"/>
            <p:cNvSpPr/>
            <p:nvPr/>
          </p:nvSpPr>
          <p:spPr>
            <a:xfrm>
              <a:off x="7157721" y="6206401"/>
              <a:ext cx="1751376" cy="0"/>
            </a:xfrm>
            <a:prstGeom prst="line">
              <a:avLst/>
            </a:prstGeom>
            <a:ln w="9525" cap="rnd">
              <a:solidFill>
                <a:srgbClr val="213665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9" name="TextBox 19"/>
            <p:cNvSpPr txBox="1"/>
            <p:nvPr/>
          </p:nvSpPr>
          <p:spPr>
            <a:xfrm>
              <a:off x="7012441" y="6467923"/>
              <a:ext cx="2169344" cy="19180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03"/>
                </a:lnSpc>
              </a:pPr>
              <a:r>
                <a:rPr lang="en-US" sz="1073">
                  <a:solidFill>
                    <a:srgbClr val="213665"/>
                  </a:solidFill>
                  <a:latin typeface="Glacial Indifference"/>
                </a:rPr>
                <a:t>Medical Officer</a:t>
              </a:r>
            </a:p>
          </p:txBody>
        </p:sp>
        <p:sp>
          <p:nvSpPr>
            <p:cNvPr id="20" name="TextBox 20"/>
            <p:cNvSpPr txBox="1"/>
            <p:nvPr/>
          </p:nvSpPr>
          <p:spPr>
            <a:xfrm>
              <a:off x="7012441" y="6278973"/>
              <a:ext cx="2169344" cy="19180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03"/>
                </a:lnSpc>
              </a:pPr>
              <a:r>
                <a:rPr lang="en-US" sz="1073" spc="53">
                  <a:solidFill>
                    <a:srgbClr val="213665"/>
                  </a:solidFill>
                  <a:latin typeface="Glacial Indifference"/>
                </a:rPr>
                <a:t>CLAIRE A. MAURA</a:t>
              </a:r>
            </a:p>
          </p:txBody>
        </p:sp>
        <p:pic>
          <p:nvPicPr>
            <p:cNvPr id="21" name="Picture 21"/>
            <p:cNvPicPr>
              <a:picLocks noChangeAspect="1"/>
            </p:cNvPicPr>
            <p:nvPr/>
          </p:nvPicPr>
          <p:blipFill>
            <a:blip r:embed="rId2">
              <a:alphaModFix amt="59000"/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587752">
              <a:off x="2107713" y="5752307"/>
              <a:ext cx="1283714" cy="492479"/>
            </a:xfrm>
            <a:prstGeom prst="rect">
              <a:avLst/>
            </a:prstGeom>
          </p:spPr>
        </p:pic>
        <p:pic>
          <p:nvPicPr>
            <p:cNvPr id="22" name="Picture 22"/>
            <p:cNvPicPr>
              <a:picLocks noChangeAspect="1"/>
            </p:cNvPicPr>
            <p:nvPr/>
          </p:nvPicPr>
          <p:blipFill>
            <a:blip r:embed="rId2">
              <a:alphaModFix amt="59000"/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587752">
              <a:off x="7455256" y="5752307"/>
              <a:ext cx="1283714" cy="492479"/>
            </a:xfrm>
            <a:prstGeom prst="rect">
              <a:avLst/>
            </a:prstGeom>
          </p:spPr>
        </p:pic>
        <p:pic>
          <p:nvPicPr>
            <p:cNvPr id="23" name="Picture 23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4984725" y="6659723"/>
              <a:ext cx="786428" cy="16472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46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Glacial Indifference</vt:lpstr>
      <vt:lpstr>Arial</vt:lpstr>
      <vt:lpstr>Cheque Black</vt:lpstr>
      <vt:lpstr>Glacial Indifference Bold</vt:lpstr>
      <vt:lpstr>Cheque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Birth Certificate 2</dc:title>
  <cp:lastModifiedBy>Hương Tecpen</cp:lastModifiedBy>
  <cp:revision>1</cp:revision>
  <dcterms:created xsi:type="dcterms:W3CDTF">2006-08-16T00:00:00Z</dcterms:created>
  <dcterms:modified xsi:type="dcterms:W3CDTF">2022-01-10T12:45:39Z</dcterms:modified>
  <dc:identifier>DAE08DnYSjU</dc:identifier>
</cp:coreProperties>
</file>