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rter One" panose="03080802040405060005" charset="0"/>
      <p:regular r:id="rId7"/>
    </p:embeddedFont>
    <p:embeddedFont>
      <p:font typeface="Quicksand Bold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B73E7-4A5E-41E5-845B-4B091B5A5F8D}" v="2" dt="2021-12-03T12:28:0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CC5B73E7-4A5E-41E5-845B-4B091B5A5F8D}"/>
    <pc:docChg chg="delSld modSld">
      <pc:chgData name="Hương Tecpen" userId="c5ce32652c29dffd" providerId="LiveId" clId="{CC5B73E7-4A5E-41E5-845B-4B091B5A5F8D}" dt="2021-12-03T12:51:24.405" v="25" actId="20577"/>
      <pc:docMkLst>
        <pc:docMk/>
      </pc:docMkLst>
      <pc:sldChg chg="del">
        <pc:chgData name="Hương Tecpen" userId="c5ce32652c29dffd" providerId="LiveId" clId="{CC5B73E7-4A5E-41E5-845B-4B091B5A5F8D}" dt="2021-12-03T12:24:53.005" v="9" actId="47"/>
        <pc:sldMkLst>
          <pc:docMk/>
          <pc:sldMk cId="0" sldId="256"/>
        </pc:sldMkLst>
      </pc:sldChg>
      <pc:sldChg chg="del">
        <pc:chgData name="Hương Tecpen" userId="c5ce32652c29dffd" providerId="LiveId" clId="{CC5B73E7-4A5E-41E5-845B-4B091B5A5F8D}" dt="2021-12-03T12:24:53.337" v="10" actId="47"/>
        <pc:sldMkLst>
          <pc:docMk/>
          <pc:sldMk cId="0" sldId="257"/>
        </pc:sldMkLst>
      </pc:sldChg>
      <pc:sldChg chg="del">
        <pc:chgData name="Hương Tecpen" userId="c5ce32652c29dffd" providerId="LiveId" clId="{CC5B73E7-4A5E-41E5-845B-4B091B5A5F8D}" dt="2021-12-03T12:24:53.666" v="11" actId="47"/>
        <pc:sldMkLst>
          <pc:docMk/>
          <pc:sldMk cId="0" sldId="258"/>
        </pc:sldMkLst>
      </pc:sldChg>
      <pc:sldChg chg="del">
        <pc:chgData name="Hương Tecpen" userId="c5ce32652c29dffd" providerId="LiveId" clId="{CC5B73E7-4A5E-41E5-845B-4B091B5A5F8D}" dt="2021-12-03T12:24:54.120" v="12" actId="47"/>
        <pc:sldMkLst>
          <pc:docMk/>
          <pc:sldMk cId="0" sldId="259"/>
        </pc:sldMkLst>
      </pc:sldChg>
      <pc:sldChg chg="addSp modSp mod">
        <pc:chgData name="Hương Tecpen" userId="c5ce32652c29dffd" providerId="LiveId" clId="{CC5B73E7-4A5E-41E5-845B-4B091B5A5F8D}" dt="2021-12-03T12:51:24.405" v="25" actId="20577"/>
        <pc:sldMkLst>
          <pc:docMk/>
          <pc:sldMk cId="0" sldId="260"/>
        </pc:sldMkLst>
        <pc:spChg chg="mod">
          <ac:chgData name="Hương Tecpen" userId="c5ce32652c29dffd" providerId="LiveId" clId="{CC5B73E7-4A5E-41E5-845B-4B091B5A5F8D}" dt="2021-12-03T12:27:42.947" v="15" actId="164"/>
          <ac:spMkLst>
            <pc:docMk/>
            <pc:sldMk cId="0" sldId="260"/>
            <ac:spMk id="30" creationId="{00000000-0000-0000-0000-000000000000}"/>
          </ac:spMkLst>
        </pc:spChg>
        <pc:spChg chg="mod">
          <ac:chgData name="Hương Tecpen" userId="c5ce32652c29dffd" providerId="LiveId" clId="{CC5B73E7-4A5E-41E5-845B-4B091B5A5F8D}" dt="2021-12-03T12:51:21.125" v="19" actId="20577"/>
          <ac:spMkLst>
            <pc:docMk/>
            <pc:sldMk cId="0" sldId="260"/>
            <ac:spMk id="66" creationId="{00000000-0000-0000-0000-000000000000}"/>
          </ac:spMkLst>
        </pc:spChg>
        <pc:spChg chg="mod">
          <ac:chgData name="Hương Tecpen" userId="c5ce32652c29dffd" providerId="LiveId" clId="{CC5B73E7-4A5E-41E5-845B-4B091B5A5F8D}" dt="2021-12-03T12:51:18.610" v="17" actId="20577"/>
          <ac:spMkLst>
            <pc:docMk/>
            <pc:sldMk cId="0" sldId="260"/>
            <ac:spMk id="84" creationId="{00000000-0000-0000-0000-000000000000}"/>
          </ac:spMkLst>
        </pc:spChg>
        <pc:spChg chg="mod">
          <ac:chgData name="Hương Tecpen" userId="c5ce32652c29dffd" providerId="LiveId" clId="{CC5B73E7-4A5E-41E5-845B-4B091B5A5F8D}" dt="2021-12-03T12:51:24.405" v="25" actId="20577"/>
          <ac:spMkLst>
            <pc:docMk/>
            <pc:sldMk cId="0" sldId="260"/>
            <ac:spMk id="102" creationId="{00000000-0000-0000-0000-000000000000}"/>
          </ac:spMkLst>
        </pc:spChg>
        <pc:grpChg chg="mod">
          <ac:chgData name="Hương Tecpen" userId="c5ce32652c29dffd" providerId="LiveId" clId="{CC5B73E7-4A5E-41E5-845B-4B091B5A5F8D}" dt="2021-12-03T12:27:42.947" v="15" actId="164"/>
          <ac:grpSpMkLst>
            <pc:docMk/>
            <pc:sldMk cId="0" sldId="260"/>
            <ac:grpSpMk id="8" creationId="{00000000-0000-0000-0000-000000000000}"/>
          </ac:grpSpMkLst>
        </pc:grpChg>
        <pc:grpChg chg="mod">
          <ac:chgData name="Hương Tecpen" userId="c5ce32652c29dffd" providerId="LiveId" clId="{CC5B73E7-4A5E-41E5-845B-4B091B5A5F8D}" dt="2021-12-03T12:27:42.947" v="15" actId="164"/>
          <ac:grpSpMkLst>
            <pc:docMk/>
            <pc:sldMk cId="0" sldId="260"/>
            <ac:grpSpMk id="31" creationId="{00000000-0000-0000-0000-000000000000}"/>
          </ac:grpSpMkLst>
        </pc:grpChg>
        <pc:grpChg chg="mod">
          <ac:chgData name="Hương Tecpen" userId="c5ce32652c29dffd" providerId="LiveId" clId="{CC5B73E7-4A5E-41E5-845B-4B091B5A5F8D}" dt="2021-12-03T12:27:42.947" v="15" actId="164"/>
          <ac:grpSpMkLst>
            <pc:docMk/>
            <pc:sldMk cId="0" sldId="260"/>
            <ac:grpSpMk id="49" creationId="{00000000-0000-0000-0000-000000000000}"/>
          </ac:grpSpMkLst>
        </pc:grpChg>
        <pc:grpChg chg="mod">
          <ac:chgData name="Hương Tecpen" userId="c5ce32652c29dffd" providerId="LiveId" clId="{CC5B73E7-4A5E-41E5-845B-4B091B5A5F8D}" dt="2021-12-03T12:27:42.947" v="15" actId="164"/>
          <ac:grpSpMkLst>
            <pc:docMk/>
            <pc:sldMk cId="0" sldId="260"/>
            <ac:grpSpMk id="67" creationId="{00000000-0000-0000-0000-000000000000}"/>
          </ac:grpSpMkLst>
        </pc:grpChg>
        <pc:grpChg chg="mod">
          <ac:chgData name="Hương Tecpen" userId="c5ce32652c29dffd" providerId="LiveId" clId="{CC5B73E7-4A5E-41E5-845B-4B091B5A5F8D}" dt="2021-12-03T12:27:42.947" v="15" actId="164"/>
          <ac:grpSpMkLst>
            <pc:docMk/>
            <pc:sldMk cId="0" sldId="260"/>
            <ac:grpSpMk id="85" creationId="{00000000-0000-0000-0000-000000000000}"/>
          </ac:grpSpMkLst>
        </pc:grpChg>
        <pc:grpChg chg="mod">
          <ac:chgData name="Hương Tecpen" userId="c5ce32652c29dffd" providerId="LiveId" clId="{CC5B73E7-4A5E-41E5-845B-4B091B5A5F8D}" dt="2021-12-03T12:27:42.947" v="15" actId="164"/>
          <ac:grpSpMkLst>
            <pc:docMk/>
            <pc:sldMk cId="0" sldId="260"/>
            <ac:grpSpMk id="104" creationId="{00000000-0000-0000-0000-000000000000}"/>
          </ac:grpSpMkLst>
        </pc:grpChg>
        <pc:grpChg chg="add mod">
          <ac:chgData name="Hương Tecpen" userId="c5ce32652c29dffd" providerId="LiveId" clId="{CC5B73E7-4A5E-41E5-845B-4B091B5A5F8D}" dt="2021-12-03T12:27:42.947" v="15" actId="164"/>
          <ac:grpSpMkLst>
            <pc:docMk/>
            <pc:sldMk cId="0" sldId="260"/>
            <ac:grpSpMk id="108" creationId="{6F42408F-4CD0-4AA1-AE0F-269091683E2B}"/>
          </ac:grpSpMkLst>
        </pc:grpChg>
        <pc:picChg chg="mod">
          <ac:chgData name="Hương Tecpen" userId="c5ce32652c29dffd" providerId="LiveId" clId="{CC5B73E7-4A5E-41E5-845B-4B091B5A5F8D}" dt="2021-12-03T12:27:42.947" v="15" actId="164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Hương Tecpen" userId="c5ce32652c29dffd" providerId="LiveId" clId="{CC5B73E7-4A5E-41E5-845B-4B091B5A5F8D}" dt="2021-12-03T12:27:42.947" v="15" actId="164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Hương Tecpen" userId="c5ce32652c29dffd" providerId="LiveId" clId="{CC5B73E7-4A5E-41E5-845B-4B091B5A5F8D}" dt="2021-12-03T12:27:42.947" v="15" actId="164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Hương Tecpen" userId="c5ce32652c29dffd" providerId="LiveId" clId="{CC5B73E7-4A5E-41E5-845B-4B091B5A5F8D}" dt="2021-12-03T12:27:42.947" v="15" actId="164"/>
          <ac:picMkLst>
            <pc:docMk/>
            <pc:sldMk cId="0" sldId="260"/>
            <ac:picMk id="5" creationId="{00000000-0000-0000-0000-000000000000}"/>
          </ac:picMkLst>
        </pc:picChg>
        <pc:picChg chg="mod">
          <ac:chgData name="Hương Tecpen" userId="c5ce32652c29dffd" providerId="LiveId" clId="{CC5B73E7-4A5E-41E5-845B-4B091B5A5F8D}" dt="2021-12-03T12:27:42.947" v="15" actId="164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Hương Tecpen" userId="c5ce32652c29dffd" providerId="LiveId" clId="{CC5B73E7-4A5E-41E5-845B-4B091B5A5F8D}" dt="2021-12-03T12:27:42.947" v="15" actId="164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Hương Tecpen" userId="c5ce32652c29dffd" providerId="LiveId" clId="{CC5B73E7-4A5E-41E5-845B-4B091B5A5F8D}" dt="2021-12-03T12:27:42.947" v="15" actId="164"/>
          <ac:picMkLst>
            <pc:docMk/>
            <pc:sldMk cId="0" sldId="260"/>
            <ac:picMk id="103" creationId="{00000000-0000-0000-0000-000000000000}"/>
          </ac:picMkLst>
        </pc:picChg>
      </pc:sldChg>
      <pc:sldChg chg="del">
        <pc:chgData name="Hương Tecpen" userId="c5ce32652c29dffd" providerId="LiveId" clId="{CC5B73E7-4A5E-41E5-845B-4B091B5A5F8D}" dt="2021-12-03T12:24:47.364" v="7" actId="47"/>
        <pc:sldMkLst>
          <pc:docMk/>
          <pc:sldMk cId="0" sldId="261"/>
        </pc:sldMkLst>
      </pc:sldChg>
      <pc:sldChg chg="del">
        <pc:chgData name="Hương Tecpen" userId="c5ce32652c29dffd" providerId="LiveId" clId="{CC5B73E7-4A5E-41E5-845B-4B091B5A5F8D}" dt="2021-12-03T12:24:48.878" v="8" actId="47"/>
        <pc:sldMkLst>
          <pc:docMk/>
          <pc:sldMk cId="0" sldId="262"/>
        </pc:sldMkLst>
      </pc:sldChg>
      <pc:sldChg chg="del">
        <pc:chgData name="Hương Tecpen" userId="c5ce32652c29dffd" providerId="LiveId" clId="{CC5B73E7-4A5E-41E5-845B-4B091B5A5F8D}" dt="2021-12-03T12:26:09.264" v="13" actId="47"/>
        <pc:sldMkLst>
          <pc:docMk/>
          <pc:sldMk cId="0" sldId="263"/>
        </pc:sldMkLst>
      </pc:sldChg>
      <pc:sldChg chg="del">
        <pc:chgData name="Hương Tecpen" userId="c5ce32652c29dffd" providerId="LiveId" clId="{CC5B73E7-4A5E-41E5-845B-4B091B5A5F8D}" dt="2021-12-03T12:24:40.878" v="4" actId="47"/>
        <pc:sldMkLst>
          <pc:docMk/>
          <pc:sldMk cId="0" sldId="264"/>
        </pc:sldMkLst>
      </pc:sldChg>
      <pc:sldChg chg="del">
        <pc:chgData name="Hương Tecpen" userId="c5ce32652c29dffd" providerId="LiveId" clId="{CC5B73E7-4A5E-41E5-845B-4B091B5A5F8D}" dt="2021-12-03T12:24:42.722" v="5" actId="47"/>
        <pc:sldMkLst>
          <pc:docMk/>
          <pc:sldMk cId="0" sldId="265"/>
        </pc:sldMkLst>
      </pc:sldChg>
      <pc:sldChg chg="del">
        <pc:chgData name="Hương Tecpen" userId="c5ce32652c29dffd" providerId="LiveId" clId="{CC5B73E7-4A5E-41E5-845B-4B091B5A5F8D}" dt="2021-12-03T12:24:44.120" v="6" actId="47"/>
        <pc:sldMkLst>
          <pc:docMk/>
          <pc:sldMk cId="0" sldId="266"/>
        </pc:sldMkLst>
      </pc:sldChg>
      <pc:sldChg chg="del">
        <pc:chgData name="Hương Tecpen" userId="c5ce32652c29dffd" providerId="LiveId" clId="{CC5B73E7-4A5E-41E5-845B-4B091B5A5F8D}" dt="2021-12-03T12:24:39.149" v="3" actId="47"/>
        <pc:sldMkLst>
          <pc:docMk/>
          <pc:sldMk cId="0" sldId="267"/>
        </pc:sldMkLst>
      </pc:sldChg>
      <pc:sldChg chg="del">
        <pc:chgData name="Hương Tecpen" userId="c5ce32652c29dffd" providerId="LiveId" clId="{CC5B73E7-4A5E-41E5-845B-4B091B5A5F8D}" dt="2021-12-03T12:26:09.373" v="14" actId="47"/>
        <pc:sldMkLst>
          <pc:docMk/>
          <pc:sldMk cId="0" sldId="268"/>
        </pc:sldMkLst>
      </pc:sldChg>
      <pc:sldChg chg="del">
        <pc:chgData name="Hương Tecpen" userId="c5ce32652c29dffd" providerId="LiveId" clId="{CC5B73E7-4A5E-41E5-845B-4B091B5A5F8D}" dt="2021-12-03T12:24:37.332" v="2" actId="47"/>
        <pc:sldMkLst>
          <pc:docMk/>
          <pc:sldMk cId="0" sldId="269"/>
        </pc:sldMkLst>
      </pc:sldChg>
      <pc:sldChg chg="del">
        <pc:chgData name="Hương Tecpen" userId="c5ce32652c29dffd" providerId="LiveId" clId="{CC5B73E7-4A5E-41E5-845B-4B091B5A5F8D}" dt="2021-12-03T12:24:36.839" v="1" actId="47"/>
        <pc:sldMkLst>
          <pc:docMk/>
          <pc:sldMk cId="0" sldId="270"/>
        </pc:sldMkLst>
      </pc:sldChg>
      <pc:sldChg chg="del">
        <pc:chgData name="Hương Tecpen" userId="c5ce32652c29dffd" providerId="LiveId" clId="{CC5B73E7-4A5E-41E5-845B-4B091B5A5F8D}" dt="2021-12-03T12:24:36.263" v="0" actId="47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F42408F-4CD0-4AA1-AE0F-269091683E2B}"/>
              </a:ext>
            </a:extLst>
          </p:cNvPr>
          <p:cNvGrpSpPr/>
          <p:nvPr/>
        </p:nvGrpSpPr>
        <p:grpSpPr>
          <a:xfrm>
            <a:off x="0" y="820575"/>
            <a:ext cx="10692000" cy="7645478"/>
            <a:chOff x="0" y="820575"/>
            <a:chExt cx="10692000" cy="764547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054053"/>
              <a:ext cx="10692000" cy="2412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664944">
              <a:off x="6838140" y="6717708"/>
              <a:ext cx="661138" cy="66113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3781" y="5560221"/>
              <a:ext cx="2172908" cy="2187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8395311" y="5560221"/>
              <a:ext cx="2172908" cy="218749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3539"/>
            <a:stretch>
              <a:fillRect/>
            </a:stretch>
          </p:blipFill>
          <p:spPr>
            <a:xfrm rot="227271">
              <a:off x="5363347" y="6820691"/>
              <a:ext cx="523263" cy="54246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794765">
              <a:off x="3060038" y="6755147"/>
              <a:ext cx="586258" cy="586258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3370012" y="1853221"/>
              <a:ext cx="6591138" cy="600374"/>
              <a:chOff x="0" y="0"/>
              <a:chExt cx="8788183" cy="800499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0" y="0"/>
                <a:ext cx="1065121" cy="800499"/>
                <a:chOff x="0" y="0"/>
                <a:chExt cx="414238" cy="311323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1287177" y="0"/>
                <a:ext cx="1065121" cy="800499"/>
                <a:chOff x="0" y="0"/>
                <a:chExt cx="414238" cy="311323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2574354" y="0"/>
                <a:ext cx="1065121" cy="800499"/>
                <a:chOff x="0" y="0"/>
                <a:chExt cx="414238" cy="311323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grpSp>
            <p:nvGrpSpPr>
              <p:cNvPr id="15" name="Group 15"/>
              <p:cNvGrpSpPr/>
              <p:nvPr/>
            </p:nvGrpSpPr>
            <p:grpSpPr>
              <a:xfrm>
                <a:off x="3861531" y="0"/>
                <a:ext cx="1065121" cy="800499"/>
                <a:chOff x="0" y="0"/>
                <a:chExt cx="414238" cy="311323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grpSp>
            <p:nvGrpSpPr>
              <p:cNvPr id="17" name="Group 17"/>
              <p:cNvGrpSpPr/>
              <p:nvPr/>
            </p:nvGrpSpPr>
            <p:grpSpPr>
              <a:xfrm>
                <a:off x="5148709" y="0"/>
                <a:ext cx="1065121" cy="800499"/>
                <a:chOff x="0" y="0"/>
                <a:chExt cx="414238" cy="311323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grpSp>
            <p:nvGrpSpPr>
              <p:cNvPr id="19" name="Group 19"/>
              <p:cNvGrpSpPr/>
              <p:nvPr/>
            </p:nvGrpSpPr>
            <p:grpSpPr>
              <a:xfrm>
                <a:off x="6435886" y="0"/>
                <a:ext cx="1065121" cy="800499"/>
                <a:chOff x="0" y="0"/>
                <a:chExt cx="414238" cy="311323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grpSp>
            <p:nvGrpSpPr>
              <p:cNvPr id="21" name="Group 21"/>
              <p:cNvGrpSpPr/>
              <p:nvPr/>
            </p:nvGrpSpPr>
            <p:grpSpPr>
              <a:xfrm>
                <a:off x="7723063" y="0"/>
                <a:ext cx="1065121" cy="800499"/>
                <a:chOff x="0" y="0"/>
                <a:chExt cx="414238" cy="311323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sp>
            <p:nvSpPr>
              <p:cNvPr id="23" name="TextBox 23"/>
              <p:cNvSpPr txBox="1"/>
              <p:nvPr/>
            </p:nvSpPr>
            <p:spPr>
              <a:xfrm>
                <a:off x="63046" y="219045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>
                    <a:solidFill>
                      <a:srgbClr val="FFFFFF"/>
                    </a:solidFill>
                    <a:latin typeface="Carter One Bold"/>
                  </a:rPr>
                  <a:t>M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350224" y="219045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>
                    <a:solidFill>
                      <a:srgbClr val="FFFFFF"/>
                    </a:solidFill>
                    <a:latin typeface="Carter One Bold"/>
                  </a:rPr>
                  <a:t>T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637401" y="242010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>
                    <a:solidFill>
                      <a:srgbClr val="FFFFFF"/>
                    </a:solidFill>
                    <a:latin typeface="Carter One Bold"/>
                  </a:rPr>
                  <a:t>W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3924578" y="242010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>
                    <a:solidFill>
                      <a:srgbClr val="FFFFFF"/>
                    </a:solidFill>
                    <a:latin typeface="Carter One Bold"/>
                  </a:rPr>
                  <a:t>T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211755" y="242010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>
                    <a:solidFill>
                      <a:srgbClr val="FFFFFF"/>
                    </a:solidFill>
                    <a:latin typeface="Carter One Bold"/>
                  </a:rPr>
                  <a:t>F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6498932" y="219045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>
                    <a:solidFill>
                      <a:srgbClr val="FFFFFF"/>
                    </a:solidFill>
                    <a:latin typeface="Carter One Bold"/>
                  </a:rPr>
                  <a:t>T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786109" y="244602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>
                    <a:solidFill>
                      <a:srgbClr val="FFFFFF"/>
                    </a:solidFill>
                    <a:latin typeface="Carter One Bold"/>
                  </a:rPr>
                  <a:t>F</a:t>
                </a: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863176" y="820575"/>
              <a:ext cx="7523605" cy="651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84"/>
                </a:lnSpc>
                <a:spcBef>
                  <a:spcPct val="0"/>
                </a:spcBef>
              </a:pPr>
              <a:r>
                <a:rPr lang="en-US" sz="4500" u="none" dirty="0">
                  <a:solidFill>
                    <a:srgbClr val="337077"/>
                  </a:solidFill>
                  <a:latin typeface="Carter One"/>
                </a:rPr>
                <a:t>Summer chore chart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730851" y="2585517"/>
              <a:ext cx="9230299" cy="600374"/>
              <a:chOff x="0" y="0"/>
              <a:chExt cx="12307065" cy="800499"/>
            </a:xfrm>
          </p:grpSpPr>
          <p:grpSp>
            <p:nvGrpSpPr>
              <p:cNvPr id="32" name="Group 32"/>
              <p:cNvGrpSpPr/>
              <p:nvPr/>
            </p:nvGrpSpPr>
            <p:grpSpPr>
              <a:xfrm>
                <a:off x="3518881" y="0"/>
                <a:ext cx="1065121" cy="800499"/>
                <a:chOff x="0" y="0"/>
                <a:chExt cx="414238" cy="311323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34" name="Group 34"/>
              <p:cNvGrpSpPr/>
              <p:nvPr/>
            </p:nvGrpSpPr>
            <p:grpSpPr>
              <a:xfrm>
                <a:off x="4806058" y="0"/>
                <a:ext cx="1065121" cy="800499"/>
                <a:chOff x="0" y="0"/>
                <a:chExt cx="414238" cy="311323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36" name="Group 36"/>
              <p:cNvGrpSpPr/>
              <p:nvPr/>
            </p:nvGrpSpPr>
            <p:grpSpPr>
              <a:xfrm>
                <a:off x="6093235" y="0"/>
                <a:ext cx="1065121" cy="800499"/>
                <a:chOff x="0" y="0"/>
                <a:chExt cx="414238" cy="311323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38" name="Group 38"/>
              <p:cNvGrpSpPr/>
              <p:nvPr/>
            </p:nvGrpSpPr>
            <p:grpSpPr>
              <a:xfrm>
                <a:off x="7380413" y="0"/>
                <a:ext cx="1065121" cy="800499"/>
                <a:chOff x="0" y="0"/>
                <a:chExt cx="414238" cy="311323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40" name="Group 40"/>
              <p:cNvGrpSpPr/>
              <p:nvPr/>
            </p:nvGrpSpPr>
            <p:grpSpPr>
              <a:xfrm>
                <a:off x="8667590" y="0"/>
                <a:ext cx="1065121" cy="800499"/>
                <a:chOff x="0" y="0"/>
                <a:chExt cx="414238" cy="311323"/>
              </a:xfrm>
            </p:grpSpPr>
            <p:sp>
              <p:nvSpPr>
                <p:cNvPr id="41" name="Freeform 41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42" name="Group 42"/>
              <p:cNvGrpSpPr/>
              <p:nvPr/>
            </p:nvGrpSpPr>
            <p:grpSpPr>
              <a:xfrm>
                <a:off x="9954767" y="0"/>
                <a:ext cx="1065121" cy="800499"/>
                <a:chOff x="0" y="0"/>
                <a:chExt cx="414238" cy="311323"/>
              </a:xfrm>
            </p:grpSpPr>
            <p:sp>
              <p:nvSpPr>
                <p:cNvPr id="43" name="Freeform 43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44" name="Group 44"/>
              <p:cNvGrpSpPr/>
              <p:nvPr/>
            </p:nvGrpSpPr>
            <p:grpSpPr>
              <a:xfrm>
                <a:off x="11241944" y="0"/>
                <a:ext cx="1065121" cy="800499"/>
                <a:chOff x="0" y="0"/>
                <a:chExt cx="414238" cy="311323"/>
              </a:xfrm>
            </p:grpSpPr>
            <p:sp>
              <p:nvSpPr>
                <p:cNvPr id="45" name="Freeform 45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0" y="0"/>
                <a:ext cx="3296825" cy="800499"/>
                <a:chOff x="0" y="0"/>
                <a:chExt cx="1282174" cy="311323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0" y="0"/>
                  <a:ext cx="1282173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73" h="311323">
                      <a:moveTo>
                        <a:pt x="0" y="0"/>
                      </a:moveTo>
                      <a:lnTo>
                        <a:pt x="1282173" y="0"/>
                      </a:lnTo>
                      <a:lnTo>
                        <a:pt x="1282173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sp>
            <p:nvSpPr>
              <p:cNvPr id="48" name="TextBox 48"/>
              <p:cNvSpPr txBox="1"/>
              <p:nvPr/>
            </p:nvSpPr>
            <p:spPr>
              <a:xfrm>
                <a:off x="184789" y="235222"/>
                <a:ext cx="2744423" cy="301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8"/>
                  </a:lnSpc>
                </a:pPr>
                <a:r>
                  <a:rPr lang="en-US" sz="1367" dirty="0">
                    <a:solidFill>
                      <a:srgbClr val="000000"/>
                    </a:solidFill>
                    <a:latin typeface="Quicksand Bold"/>
                  </a:rPr>
                  <a:t>Chore 1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730851" y="4050109"/>
              <a:ext cx="9230299" cy="600374"/>
              <a:chOff x="0" y="0"/>
              <a:chExt cx="12307065" cy="800499"/>
            </a:xfrm>
          </p:grpSpPr>
          <p:grpSp>
            <p:nvGrpSpPr>
              <p:cNvPr id="50" name="Group 50"/>
              <p:cNvGrpSpPr/>
              <p:nvPr/>
            </p:nvGrpSpPr>
            <p:grpSpPr>
              <a:xfrm>
                <a:off x="3518881" y="0"/>
                <a:ext cx="1065121" cy="800499"/>
                <a:chOff x="0" y="0"/>
                <a:chExt cx="414238" cy="311323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52" name="Group 52"/>
              <p:cNvGrpSpPr/>
              <p:nvPr/>
            </p:nvGrpSpPr>
            <p:grpSpPr>
              <a:xfrm>
                <a:off x="4806058" y="0"/>
                <a:ext cx="1065121" cy="800499"/>
                <a:chOff x="0" y="0"/>
                <a:chExt cx="414238" cy="311323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54" name="Group 54"/>
              <p:cNvGrpSpPr/>
              <p:nvPr/>
            </p:nvGrpSpPr>
            <p:grpSpPr>
              <a:xfrm>
                <a:off x="6093235" y="0"/>
                <a:ext cx="1065121" cy="800499"/>
                <a:chOff x="0" y="0"/>
                <a:chExt cx="414238" cy="311323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56" name="Group 56"/>
              <p:cNvGrpSpPr/>
              <p:nvPr/>
            </p:nvGrpSpPr>
            <p:grpSpPr>
              <a:xfrm>
                <a:off x="7380413" y="0"/>
                <a:ext cx="1065121" cy="800499"/>
                <a:chOff x="0" y="0"/>
                <a:chExt cx="414238" cy="311323"/>
              </a:xfrm>
            </p:grpSpPr>
            <p:sp>
              <p:nvSpPr>
                <p:cNvPr id="57" name="Freeform 57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58" name="Group 58"/>
              <p:cNvGrpSpPr/>
              <p:nvPr/>
            </p:nvGrpSpPr>
            <p:grpSpPr>
              <a:xfrm>
                <a:off x="8667590" y="0"/>
                <a:ext cx="1065121" cy="800499"/>
                <a:chOff x="0" y="0"/>
                <a:chExt cx="414238" cy="311323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60" name="Group 60"/>
              <p:cNvGrpSpPr/>
              <p:nvPr/>
            </p:nvGrpSpPr>
            <p:grpSpPr>
              <a:xfrm>
                <a:off x="9954767" y="0"/>
                <a:ext cx="1065121" cy="800499"/>
                <a:chOff x="0" y="0"/>
                <a:chExt cx="414238" cy="311323"/>
              </a:xfrm>
            </p:grpSpPr>
            <p:sp>
              <p:nvSpPr>
                <p:cNvPr id="61" name="Freeform 61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62" name="Group 62"/>
              <p:cNvGrpSpPr/>
              <p:nvPr/>
            </p:nvGrpSpPr>
            <p:grpSpPr>
              <a:xfrm>
                <a:off x="11241944" y="0"/>
                <a:ext cx="1065121" cy="800499"/>
                <a:chOff x="0" y="0"/>
                <a:chExt cx="414238" cy="311323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64" name="Group 64"/>
              <p:cNvGrpSpPr/>
              <p:nvPr/>
            </p:nvGrpSpPr>
            <p:grpSpPr>
              <a:xfrm>
                <a:off x="0" y="0"/>
                <a:ext cx="3296825" cy="800499"/>
                <a:chOff x="0" y="0"/>
                <a:chExt cx="1282174" cy="311323"/>
              </a:xfrm>
            </p:grpSpPr>
            <p:sp>
              <p:nvSpPr>
                <p:cNvPr id="65" name="Freeform 65"/>
                <p:cNvSpPr/>
                <p:nvPr/>
              </p:nvSpPr>
              <p:spPr>
                <a:xfrm>
                  <a:off x="0" y="0"/>
                  <a:ext cx="1282173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73" h="311323">
                      <a:moveTo>
                        <a:pt x="0" y="0"/>
                      </a:moveTo>
                      <a:lnTo>
                        <a:pt x="1282173" y="0"/>
                      </a:lnTo>
                      <a:lnTo>
                        <a:pt x="1282173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sp>
            <p:nvSpPr>
              <p:cNvPr id="66" name="TextBox 66"/>
              <p:cNvSpPr txBox="1"/>
              <p:nvPr/>
            </p:nvSpPr>
            <p:spPr>
              <a:xfrm>
                <a:off x="184789" y="235221"/>
                <a:ext cx="2744423" cy="2741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8"/>
                  </a:lnSpc>
                </a:pPr>
                <a:r>
                  <a:rPr lang="en-US" sz="1367" dirty="0">
                    <a:solidFill>
                      <a:srgbClr val="000000"/>
                    </a:solidFill>
                    <a:latin typeface="Quicksand Bold"/>
                  </a:rPr>
                  <a:t>Chore 3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730851" y="3317813"/>
              <a:ext cx="9230299" cy="600374"/>
              <a:chOff x="0" y="0"/>
              <a:chExt cx="12307065" cy="800499"/>
            </a:xfrm>
          </p:grpSpPr>
          <p:grpSp>
            <p:nvGrpSpPr>
              <p:cNvPr id="68" name="Group 68"/>
              <p:cNvGrpSpPr/>
              <p:nvPr/>
            </p:nvGrpSpPr>
            <p:grpSpPr>
              <a:xfrm>
                <a:off x="3518881" y="0"/>
                <a:ext cx="1065121" cy="800499"/>
                <a:chOff x="0" y="0"/>
                <a:chExt cx="414238" cy="311323"/>
              </a:xfrm>
            </p:grpSpPr>
            <p:sp>
              <p:nvSpPr>
                <p:cNvPr id="69" name="Freeform 69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70" name="Group 70"/>
              <p:cNvGrpSpPr/>
              <p:nvPr/>
            </p:nvGrpSpPr>
            <p:grpSpPr>
              <a:xfrm>
                <a:off x="4806058" y="0"/>
                <a:ext cx="1065121" cy="800499"/>
                <a:chOff x="0" y="0"/>
                <a:chExt cx="414238" cy="311323"/>
              </a:xfrm>
            </p:grpSpPr>
            <p:sp>
              <p:nvSpPr>
                <p:cNvPr id="71" name="Freeform 71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72" name="Group 72"/>
              <p:cNvGrpSpPr/>
              <p:nvPr/>
            </p:nvGrpSpPr>
            <p:grpSpPr>
              <a:xfrm>
                <a:off x="6093235" y="0"/>
                <a:ext cx="1065121" cy="800499"/>
                <a:chOff x="0" y="0"/>
                <a:chExt cx="414238" cy="311323"/>
              </a:xfrm>
            </p:grpSpPr>
            <p:sp>
              <p:nvSpPr>
                <p:cNvPr id="73" name="Freeform 73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7380413" y="0"/>
                <a:ext cx="1065121" cy="800499"/>
                <a:chOff x="0" y="0"/>
                <a:chExt cx="414238" cy="311323"/>
              </a:xfrm>
            </p:grpSpPr>
            <p:sp>
              <p:nvSpPr>
                <p:cNvPr id="75" name="Freeform 75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76" name="Group 76"/>
              <p:cNvGrpSpPr/>
              <p:nvPr/>
            </p:nvGrpSpPr>
            <p:grpSpPr>
              <a:xfrm>
                <a:off x="8667590" y="0"/>
                <a:ext cx="1065121" cy="800499"/>
                <a:chOff x="0" y="0"/>
                <a:chExt cx="414238" cy="311323"/>
              </a:xfrm>
            </p:grpSpPr>
            <p:sp>
              <p:nvSpPr>
                <p:cNvPr id="77" name="Freeform 77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78" name="Group 78"/>
              <p:cNvGrpSpPr/>
              <p:nvPr/>
            </p:nvGrpSpPr>
            <p:grpSpPr>
              <a:xfrm>
                <a:off x="9954767" y="0"/>
                <a:ext cx="1065121" cy="800499"/>
                <a:chOff x="0" y="0"/>
                <a:chExt cx="414238" cy="311323"/>
              </a:xfrm>
            </p:grpSpPr>
            <p:sp>
              <p:nvSpPr>
                <p:cNvPr id="79" name="Freeform 79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80" name="Group 80"/>
              <p:cNvGrpSpPr/>
              <p:nvPr/>
            </p:nvGrpSpPr>
            <p:grpSpPr>
              <a:xfrm>
                <a:off x="11241944" y="0"/>
                <a:ext cx="1065121" cy="800499"/>
                <a:chOff x="0" y="0"/>
                <a:chExt cx="414238" cy="311323"/>
              </a:xfrm>
            </p:grpSpPr>
            <p:sp>
              <p:nvSpPr>
                <p:cNvPr id="81" name="Freeform 81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82" name="Group 82"/>
              <p:cNvGrpSpPr/>
              <p:nvPr/>
            </p:nvGrpSpPr>
            <p:grpSpPr>
              <a:xfrm>
                <a:off x="0" y="0"/>
                <a:ext cx="3296825" cy="800499"/>
                <a:chOff x="0" y="0"/>
                <a:chExt cx="1282174" cy="311323"/>
              </a:xfrm>
            </p:grpSpPr>
            <p:sp>
              <p:nvSpPr>
                <p:cNvPr id="83" name="Freeform 83"/>
                <p:cNvSpPr/>
                <p:nvPr/>
              </p:nvSpPr>
              <p:spPr>
                <a:xfrm>
                  <a:off x="0" y="0"/>
                  <a:ext cx="1282173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73" h="311323">
                      <a:moveTo>
                        <a:pt x="0" y="0"/>
                      </a:moveTo>
                      <a:lnTo>
                        <a:pt x="1282173" y="0"/>
                      </a:lnTo>
                      <a:lnTo>
                        <a:pt x="1282173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sp>
            <p:nvSpPr>
              <p:cNvPr id="84" name="TextBox 84"/>
              <p:cNvSpPr txBox="1"/>
              <p:nvPr/>
            </p:nvSpPr>
            <p:spPr>
              <a:xfrm>
                <a:off x="184789" y="235221"/>
                <a:ext cx="2744423" cy="2741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8"/>
                  </a:lnSpc>
                </a:pPr>
                <a:r>
                  <a:rPr lang="en-US" sz="1367" dirty="0">
                    <a:solidFill>
                      <a:srgbClr val="000000"/>
                    </a:solidFill>
                    <a:latin typeface="Quicksand Bold"/>
                  </a:rPr>
                  <a:t>Chore 2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730851" y="4782405"/>
              <a:ext cx="9230299" cy="600374"/>
              <a:chOff x="0" y="0"/>
              <a:chExt cx="12307065" cy="800499"/>
            </a:xfrm>
          </p:grpSpPr>
          <p:grpSp>
            <p:nvGrpSpPr>
              <p:cNvPr id="86" name="Group 86"/>
              <p:cNvGrpSpPr/>
              <p:nvPr/>
            </p:nvGrpSpPr>
            <p:grpSpPr>
              <a:xfrm>
                <a:off x="3518881" y="0"/>
                <a:ext cx="1065121" cy="800499"/>
                <a:chOff x="0" y="0"/>
                <a:chExt cx="414238" cy="311323"/>
              </a:xfrm>
            </p:grpSpPr>
            <p:sp>
              <p:nvSpPr>
                <p:cNvPr id="87" name="Freeform 87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88" name="Group 88"/>
              <p:cNvGrpSpPr/>
              <p:nvPr/>
            </p:nvGrpSpPr>
            <p:grpSpPr>
              <a:xfrm>
                <a:off x="4806058" y="0"/>
                <a:ext cx="1065121" cy="800499"/>
                <a:chOff x="0" y="0"/>
                <a:chExt cx="414238" cy="311323"/>
              </a:xfrm>
            </p:grpSpPr>
            <p:sp>
              <p:nvSpPr>
                <p:cNvPr id="89" name="Freeform 89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90" name="Group 90"/>
              <p:cNvGrpSpPr/>
              <p:nvPr/>
            </p:nvGrpSpPr>
            <p:grpSpPr>
              <a:xfrm>
                <a:off x="6093235" y="0"/>
                <a:ext cx="1065121" cy="800499"/>
                <a:chOff x="0" y="0"/>
                <a:chExt cx="414238" cy="311323"/>
              </a:xfrm>
            </p:grpSpPr>
            <p:sp>
              <p:nvSpPr>
                <p:cNvPr id="91" name="Freeform 91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92" name="Group 92"/>
              <p:cNvGrpSpPr/>
              <p:nvPr/>
            </p:nvGrpSpPr>
            <p:grpSpPr>
              <a:xfrm>
                <a:off x="7380413" y="0"/>
                <a:ext cx="1065121" cy="800499"/>
                <a:chOff x="0" y="0"/>
                <a:chExt cx="414238" cy="311323"/>
              </a:xfrm>
            </p:grpSpPr>
            <p:sp>
              <p:nvSpPr>
                <p:cNvPr id="93" name="Freeform 93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94" name="Group 94"/>
              <p:cNvGrpSpPr/>
              <p:nvPr/>
            </p:nvGrpSpPr>
            <p:grpSpPr>
              <a:xfrm>
                <a:off x="8667590" y="0"/>
                <a:ext cx="1065121" cy="800499"/>
                <a:chOff x="0" y="0"/>
                <a:chExt cx="414238" cy="311323"/>
              </a:xfrm>
            </p:grpSpPr>
            <p:sp>
              <p:nvSpPr>
                <p:cNvPr id="95" name="Freeform 95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96" name="Group 96"/>
              <p:cNvGrpSpPr/>
              <p:nvPr/>
            </p:nvGrpSpPr>
            <p:grpSpPr>
              <a:xfrm>
                <a:off x="9954767" y="0"/>
                <a:ext cx="1065121" cy="800499"/>
                <a:chOff x="0" y="0"/>
                <a:chExt cx="414238" cy="311323"/>
              </a:xfrm>
            </p:grpSpPr>
            <p:sp>
              <p:nvSpPr>
                <p:cNvPr id="97" name="Freeform 97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98" name="Group 98"/>
              <p:cNvGrpSpPr/>
              <p:nvPr/>
            </p:nvGrpSpPr>
            <p:grpSpPr>
              <a:xfrm>
                <a:off x="11241944" y="0"/>
                <a:ext cx="1065121" cy="800499"/>
                <a:chOff x="0" y="0"/>
                <a:chExt cx="414238" cy="311323"/>
              </a:xfrm>
            </p:grpSpPr>
            <p:sp>
              <p:nvSpPr>
                <p:cNvPr id="99" name="Freeform 99"/>
                <p:cNvSpPr/>
                <p:nvPr/>
              </p:nvSpPr>
              <p:spPr>
                <a:xfrm>
                  <a:off x="0" y="0"/>
                  <a:ext cx="414238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311323">
                      <a:moveTo>
                        <a:pt x="0" y="0"/>
                      </a:moveTo>
                      <a:lnTo>
                        <a:pt x="414238" y="0"/>
                      </a:lnTo>
                      <a:lnTo>
                        <a:pt x="414238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grpSp>
            <p:nvGrpSpPr>
              <p:cNvPr id="100" name="Group 100"/>
              <p:cNvGrpSpPr/>
              <p:nvPr/>
            </p:nvGrpSpPr>
            <p:grpSpPr>
              <a:xfrm>
                <a:off x="0" y="0"/>
                <a:ext cx="3296825" cy="800499"/>
                <a:chOff x="0" y="0"/>
                <a:chExt cx="1282174" cy="311323"/>
              </a:xfrm>
            </p:grpSpPr>
            <p:sp>
              <p:nvSpPr>
                <p:cNvPr id="101" name="Freeform 101"/>
                <p:cNvSpPr/>
                <p:nvPr/>
              </p:nvSpPr>
              <p:spPr>
                <a:xfrm>
                  <a:off x="0" y="0"/>
                  <a:ext cx="1282173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73" h="311323">
                      <a:moveTo>
                        <a:pt x="0" y="0"/>
                      </a:moveTo>
                      <a:lnTo>
                        <a:pt x="1282173" y="0"/>
                      </a:lnTo>
                      <a:lnTo>
                        <a:pt x="1282173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47E2C">
                    <a:alpha val="19608"/>
                  </a:srgbClr>
                </a:solidFill>
              </p:spPr>
            </p:sp>
          </p:grpSp>
          <p:sp>
            <p:nvSpPr>
              <p:cNvPr id="102" name="TextBox 102"/>
              <p:cNvSpPr txBox="1"/>
              <p:nvPr/>
            </p:nvSpPr>
            <p:spPr>
              <a:xfrm>
                <a:off x="184789" y="235221"/>
                <a:ext cx="2744423" cy="2741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8"/>
                  </a:lnSpc>
                </a:pPr>
                <a:r>
                  <a:rPr lang="en-US" sz="1367" dirty="0">
                    <a:solidFill>
                      <a:srgbClr val="000000"/>
                    </a:solidFill>
                    <a:latin typeface="Quicksand Bold"/>
                  </a:rPr>
                  <a:t>Chore 4</a:t>
                </a:r>
              </a:p>
            </p:txBody>
          </p:sp>
        </p:grpSp>
        <p:pic>
          <p:nvPicPr>
            <p:cNvPr id="103" name="Picture 103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270288" y="6437087"/>
              <a:ext cx="786428" cy="164725"/>
            </a:xfrm>
            <a:prstGeom prst="rect">
              <a:avLst/>
            </a:prstGeom>
          </p:spPr>
        </p:pic>
        <p:grpSp>
          <p:nvGrpSpPr>
            <p:cNvPr id="104" name="Group 104"/>
            <p:cNvGrpSpPr/>
            <p:nvPr/>
          </p:nvGrpSpPr>
          <p:grpSpPr>
            <a:xfrm>
              <a:off x="730851" y="1853221"/>
              <a:ext cx="2472619" cy="600374"/>
              <a:chOff x="0" y="0"/>
              <a:chExt cx="3296825" cy="800499"/>
            </a:xfrm>
          </p:grpSpPr>
          <p:grpSp>
            <p:nvGrpSpPr>
              <p:cNvPr id="105" name="Group 105"/>
              <p:cNvGrpSpPr/>
              <p:nvPr/>
            </p:nvGrpSpPr>
            <p:grpSpPr>
              <a:xfrm>
                <a:off x="0" y="0"/>
                <a:ext cx="3296825" cy="800499"/>
                <a:chOff x="0" y="0"/>
                <a:chExt cx="1282174" cy="311323"/>
              </a:xfrm>
            </p:grpSpPr>
            <p:sp>
              <p:nvSpPr>
                <p:cNvPr id="106" name="Freeform 106"/>
                <p:cNvSpPr/>
                <p:nvPr/>
              </p:nvSpPr>
              <p:spPr>
                <a:xfrm>
                  <a:off x="0" y="0"/>
                  <a:ext cx="1282173" cy="311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73" h="311323">
                      <a:moveTo>
                        <a:pt x="0" y="0"/>
                      </a:moveTo>
                      <a:lnTo>
                        <a:pt x="1282173" y="0"/>
                      </a:lnTo>
                      <a:lnTo>
                        <a:pt x="1282173" y="311323"/>
                      </a:lnTo>
                      <a:lnTo>
                        <a:pt x="0" y="311323"/>
                      </a:lnTo>
                      <a:close/>
                    </a:path>
                  </a:pathLst>
                </a:custGeom>
                <a:solidFill>
                  <a:srgbClr val="EDA56B"/>
                </a:solidFill>
              </p:spPr>
            </p:sp>
          </p:grpSp>
          <p:sp>
            <p:nvSpPr>
              <p:cNvPr id="107" name="TextBox 107"/>
              <p:cNvSpPr txBox="1"/>
              <p:nvPr/>
            </p:nvSpPr>
            <p:spPr>
              <a:xfrm>
                <a:off x="184789" y="242010"/>
                <a:ext cx="939028" cy="301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53"/>
                  </a:lnSpc>
                </a:pPr>
                <a:r>
                  <a:rPr lang="en-US" sz="1482" dirty="0">
                    <a:solidFill>
                      <a:srgbClr val="FFFFFF"/>
                    </a:solidFill>
                    <a:latin typeface="Carter One Bold"/>
                  </a:rPr>
                  <a:t>CHORE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Carter One Bold</vt:lpstr>
      <vt:lpstr>Arial</vt:lpstr>
      <vt:lpstr>Carter One</vt:lpstr>
      <vt:lpstr>Calibri</vt:lpstr>
      <vt:lpstr>Quicksand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Chore Chart 4</dc:title>
  <cp:lastModifiedBy>Hương Tecpen</cp:lastModifiedBy>
  <cp:revision>1</cp:revision>
  <dcterms:created xsi:type="dcterms:W3CDTF">2006-08-16T00:00:00Z</dcterms:created>
  <dcterms:modified xsi:type="dcterms:W3CDTF">2021-12-03T12:51:56Z</dcterms:modified>
  <dc:identifier>DAExZYthInw</dc:identifier>
</cp:coreProperties>
</file>