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 Medium" panose="00000600000000000000" pitchFamily="2" charset="0"/>
      <p:regular r:id="rId7"/>
      <p:italic r:id="rId8"/>
    </p:embeddedFont>
    <p:embeddedFont>
      <p:font typeface="Montserrat SemiBold" panose="00000700000000000000" pitchFamily="2" charset="0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988CE3-7A27-4E0C-86B6-BB087348DBB2}" v="2" dt="2021-12-03T12:31:43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3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5" Type="http://schemas.microsoft.com/office/2016/11/relationships/changesInfo" Target="changesInfos/changesInfo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CC5B73E7-4A5E-41E5-845B-4B091B5A5F8D}"/>
    <pc:docChg chg="delSld">
      <pc:chgData name="Hương Tecpen" userId="c5ce32652c29dffd" providerId="LiveId" clId="{CC5B73E7-4A5E-41E5-845B-4B091B5A5F8D}" dt="2021-12-03T12:24:54.120" v="12" actId="47"/>
      <pc:docMkLst>
        <pc:docMk/>
      </pc:docMkLst>
      <pc:sldChg chg="del">
        <pc:chgData name="Hương Tecpen" userId="c5ce32652c29dffd" providerId="LiveId" clId="{CC5B73E7-4A5E-41E5-845B-4B091B5A5F8D}" dt="2021-12-03T12:24:53.005" v="9" actId="47"/>
        <pc:sldMkLst>
          <pc:docMk/>
          <pc:sldMk cId="0" sldId="256"/>
        </pc:sldMkLst>
      </pc:sldChg>
      <pc:sldChg chg="del">
        <pc:chgData name="Hương Tecpen" userId="c5ce32652c29dffd" providerId="LiveId" clId="{CC5B73E7-4A5E-41E5-845B-4B091B5A5F8D}" dt="2021-12-03T12:24:53.337" v="10" actId="47"/>
        <pc:sldMkLst>
          <pc:docMk/>
          <pc:sldMk cId="0" sldId="257"/>
        </pc:sldMkLst>
      </pc:sldChg>
      <pc:sldChg chg="del">
        <pc:chgData name="Hương Tecpen" userId="c5ce32652c29dffd" providerId="LiveId" clId="{CC5B73E7-4A5E-41E5-845B-4B091B5A5F8D}" dt="2021-12-03T12:24:53.666" v="11" actId="47"/>
        <pc:sldMkLst>
          <pc:docMk/>
          <pc:sldMk cId="0" sldId="258"/>
        </pc:sldMkLst>
      </pc:sldChg>
      <pc:sldChg chg="del">
        <pc:chgData name="Hương Tecpen" userId="c5ce32652c29dffd" providerId="LiveId" clId="{CC5B73E7-4A5E-41E5-845B-4B091B5A5F8D}" dt="2021-12-03T12:24:54.120" v="12" actId="47"/>
        <pc:sldMkLst>
          <pc:docMk/>
          <pc:sldMk cId="0" sldId="259"/>
        </pc:sldMkLst>
      </pc:sldChg>
      <pc:sldChg chg="del">
        <pc:chgData name="Hương Tecpen" userId="c5ce32652c29dffd" providerId="LiveId" clId="{CC5B73E7-4A5E-41E5-845B-4B091B5A5F8D}" dt="2021-12-03T12:24:47.364" v="7" actId="47"/>
        <pc:sldMkLst>
          <pc:docMk/>
          <pc:sldMk cId="0" sldId="261"/>
        </pc:sldMkLst>
      </pc:sldChg>
      <pc:sldChg chg="del">
        <pc:chgData name="Hương Tecpen" userId="c5ce32652c29dffd" providerId="LiveId" clId="{CC5B73E7-4A5E-41E5-845B-4B091B5A5F8D}" dt="2021-12-03T12:24:48.878" v="8" actId="47"/>
        <pc:sldMkLst>
          <pc:docMk/>
          <pc:sldMk cId="0" sldId="262"/>
        </pc:sldMkLst>
      </pc:sldChg>
      <pc:sldChg chg="del">
        <pc:chgData name="Hương Tecpen" userId="c5ce32652c29dffd" providerId="LiveId" clId="{CC5B73E7-4A5E-41E5-845B-4B091B5A5F8D}" dt="2021-12-03T12:24:40.878" v="4" actId="47"/>
        <pc:sldMkLst>
          <pc:docMk/>
          <pc:sldMk cId="0" sldId="264"/>
        </pc:sldMkLst>
      </pc:sldChg>
      <pc:sldChg chg="del">
        <pc:chgData name="Hương Tecpen" userId="c5ce32652c29dffd" providerId="LiveId" clId="{CC5B73E7-4A5E-41E5-845B-4B091B5A5F8D}" dt="2021-12-03T12:24:42.722" v="5" actId="47"/>
        <pc:sldMkLst>
          <pc:docMk/>
          <pc:sldMk cId="0" sldId="265"/>
        </pc:sldMkLst>
      </pc:sldChg>
      <pc:sldChg chg="del">
        <pc:chgData name="Hương Tecpen" userId="c5ce32652c29dffd" providerId="LiveId" clId="{CC5B73E7-4A5E-41E5-845B-4B091B5A5F8D}" dt="2021-12-03T12:24:44.120" v="6" actId="47"/>
        <pc:sldMkLst>
          <pc:docMk/>
          <pc:sldMk cId="0" sldId="266"/>
        </pc:sldMkLst>
      </pc:sldChg>
      <pc:sldChg chg="del">
        <pc:chgData name="Hương Tecpen" userId="c5ce32652c29dffd" providerId="LiveId" clId="{CC5B73E7-4A5E-41E5-845B-4B091B5A5F8D}" dt="2021-12-03T12:24:39.149" v="3" actId="47"/>
        <pc:sldMkLst>
          <pc:docMk/>
          <pc:sldMk cId="0" sldId="267"/>
        </pc:sldMkLst>
      </pc:sldChg>
      <pc:sldChg chg="del">
        <pc:chgData name="Hương Tecpen" userId="c5ce32652c29dffd" providerId="LiveId" clId="{CC5B73E7-4A5E-41E5-845B-4B091B5A5F8D}" dt="2021-12-03T12:24:37.332" v="2" actId="47"/>
        <pc:sldMkLst>
          <pc:docMk/>
          <pc:sldMk cId="0" sldId="269"/>
        </pc:sldMkLst>
      </pc:sldChg>
      <pc:sldChg chg="del">
        <pc:chgData name="Hương Tecpen" userId="c5ce32652c29dffd" providerId="LiveId" clId="{CC5B73E7-4A5E-41E5-845B-4B091B5A5F8D}" dt="2021-12-03T12:24:36.839" v="1" actId="47"/>
        <pc:sldMkLst>
          <pc:docMk/>
          <pc:sldMk cId="0" sldId="270"/>
        </pc:sldMkLst>
      </pc:sldChg>
      <pc:sldChg chg="del">
        <pc:chgData name="Hương Tecpen" userId="c5ce32652c29dffd" providerId="LiveId" clId="{CC5B73E7-4A5E-41E5-845B-4B091B5A5F8D}" dt="2021-12-03T12:24:36.263" v="0" actId="47"/>
        <pc:sldMkLst>
          <pc:docMk/>
          <pc:sldMk cId="0" sldId="271"/>
        </pc:sldMkLst>
      </pc:sldChg>
    </pc:docChg>
  </pc:docChgLst>
  <pc:docChgLst>
    <pc:chgData name="Hương Tecpen" userId="c5ce32652c29dffd" providerId="LiveId" clId="{C1988CE3-7A27-4E0C-86B6-BB087348DBB2}"/>
    <pc:docChg chg="delSld modSld">
      <pc:chgData name="Hương Tecpen" userId="c5ce32652c29dffd" providerId="LiveId" clId="{C1988CE3-7A27-4E0C-86B6-BB087348DBB2}" dt="2021-12-03T12:31:22.055" v="12" actId="164"/>
      <pc:docMkLst>
        <pc:docMk/>
      </pc:docMkLst>
      <pc:sldChg chg="del">
        <pc:chgData name="Hương Tecpen" userId="c5ce32652c29dffd" providerId="LiveId" clId="{C1988CE3-7A27-4E0C-86B6-BB087348DBB2}" dt="2021-12-03T12:26:18.613" v="0" actId="47"/>
        <pc:sldMkLst>
          <pc:docMk/>
          <pc:sldMk cId="0" sldId="260"/>
        </pc:sldMkLst>
      </pc:sldChg>
      <pc:sldChg chg="del">
        <pc:chgData name="Hương Tecpen" userId="c5ce32652c29dffd" providerId="LiveId" clId="{C1988CE3-7A27-4E0C-86B6-BB087348DBB2}" dt="2021-12-03T12:26:18.862" v="1" actId="47"/>
        <pc:sldMkLst>
          <pc:docMk/>
          <pc:sldMk cId="0" sldId="263"/>
        </pc:sldMkLst>
      </pc:sldChg>
      <pc:sldChg chg="addSp modSp mod">
        <pc:chgData name="Hương Tecpen" userId="c5ce32652c29dffd" providerId="LiveId" clId="{C1988CE3-7A27-4E0C-86B6-BB087348DBB2}" dt="2021-12-03T12:31:22.055" v="12" actId="164"/>
        <pc:sldMkLst>
          <pc:docMk/>
          <pc:sldMk cId="0" sldId="268"/>
        </pc:sldMkLst>
        <pc:spChg chg="mod">
          <ac:chgData name="Hương Tecpen" userId="c5ce32652c29dffd" providerId="LiveId" clId="{C1988CE3-7A27-4E0C-86B6-BB087348DBB2}" dt="2021-12-03T12:31:22.055" v="12" actId="164"/>
          <ac:spMkLst>
            <pc:docMk/>
            <pc:sldMk cId="0" sldId="268"/>
            <ac:spMk id="28" creationId="{00000000-0000-0000-0000-000000000000}"/>
          </ac:spMkLst>
        </pc:spChg>
        <pc:spChg chg="mod">
          <ac:chgData name="Hương Tecpen" userId="c5ce32652c29dffd" providerId="LiveId" clId="{C1988CE3-7A27-4E0C-86B6-BB087348DBB2}" dt="2021-12-03T12:31:22.055" v="12" actId="164"/>
          <ac:spMkLst>
            <pc:docMk/>
            <pc:sldMk cId="0" sldId="268"/>
            <ac:spMk id="29" creationId="{00000000-0000-0000-0000-000000000000}"/>
          </ac:spMkLst>
        </pc:spChg>
        <pc:spChg chg="mod">
          <ac:chgData name="Hương Tecpen" userId="c5ce32652c29dffd" providerId="LiveId" clId="{C1988CE3-7A27-4E0C-86B6-BB087348DBB2}" dt="2021-12-03T12:31:22.055" v="12" actId="164"/>
          <ac:spMkLst>
            <pc:docMk/>
            <pc:sldMk cId="0" sldId="268"/>
            <ac:spMk id="30" creationId="{00000000-0000-0000-0000-000000000000}"/>
          </ac:spMkLst>
        </pc:spChg>
        <pc:spChg chg="mod">
          <ac:chgData name="Hương Tecpen" userId="c5ce32652c29dffd" providerId="LiveId" clId="{C1988CE3-7A27-4E0C-86B6-BB087348DBB2}" dt="2021-12-03T12:31:22.055" v="12" actId="164"/>
          <ac:spMkLst>
            <pc:docMk/>
            <pc:sldMk cId="0" sldId="268"/>
            <ac:spMk id="31" creationId="{00000000-0000-0000-0000-000000000000}"/>
          </ac:spMkLst>
        </pc:spChg>
        <pc:spChg chg="mod">
          <ac:chgData name="Hương Tecpen" userId="c5ce32652c29dffd" providerId="LiveId" clId="{C1988CE3-7A27-4E0C-86B6-BB087348DBB2}" dt="2021-12-03T12:31:22.055" v="12" actId="164"/>
          <ac:spMkLst>
            <pc:docMk/>
            <pc:sldMk cId="0" sldId="268"/>
            <ac:spMk id="32" creationId="{00000000-0000-0000-0000-000000000000}"/>
          </ac:spMkLst>
        </pc:spChg>
        <pc:spChg chg="mod">
          <ac:chgData name="Hương Tecpen" userId="c5ce32652c29dffd" providerId="LiveId" clId="{C1988CE3-7A27-4E0C-86B6-BB087348DBB2}" dt="2021-12-03T12:31:22.055" v="12" actId="164"/>
          <ac:spMkLst>
            <pc:docMk/>
            <pc:sldMk cId="0" sldId="268"/>
            <ac:spMk id="33" creationId="{00000000-0000-0000-0000-000000000000}"/>
          </ac:spMkLst>
        </pc:spChg>
        <pc:spChg chg="mod">
          <ac:chgData name="Hương Tecpen" userId="c5ce32652c29dffd" providerId="LiveId" clId="{C1988CE3-7A27-4E0C-86B6-BB087348DBB2}" dt="2021-12-03T12:31:22.055" v="12" actId="164"/>
          <ac:spMkLst>
            <pc:docMk/>
            <pc:sldMk cId="0" sldId="268"/>
            <ac:spMk id="34" creationId="{00000000-0000-0000-0000-000000000000}"/>
          </ac:spMkLst>
        </pc:spChg>
        <pc:spChg chg="mod">
          <ac:chgData name="Hương Tecpen" userId="c5ce32652c29dffd" providerId="LiveId" clId="{C1988CE3-7A27-4E0C-86B6-BB087348DBB2}" dt="2021-12-03T12:31:22.055" v="12" actId="164"/>
          <ac:spMkLst>
            <pc:docMk/>
            <pc:sldMk cId="0" sldId="268"/>
            <ac:spMk id="35" creationId="{00000000-0000-0000-0000-000000000000}"/>
          </ac:spMkLst>
        </pc:spChg>
        <pc:spChg chg="mod">
          <ac:chgData name="Hương Tecpen" userId="c5ce32652c29dffd" providerId="LiveId" clId="{C1988CE3-7A27-4E0C-86B6-BB087348DBB2}" dt="2021-12-03T12:31:22.055" v="12" actId="164"/>
          <ac:spMkLst>
            <pc:docMk/>
            <pc:sldMk cId="0" sldId="268"/>
            <ac:spMk id="36" creationId="{00000000-0000-0000-0000-000000000000}"/>
          </ac:spMkLst>
        </pc:spChg>
        <pc:spChg chg="mod">
          <ac:chgData name="Hương Tecpen" userId="c5ce32652c29dffd" providerId="LiveId" clId="{C1988CE3-7A27-4E0C-86B6-BB087348DBB2}" dt="2021-12-03T12:31:22.055" v="12" actId="164"/>
          <ac:spMkLst>
            <pc:docMk/>
            <pc:sldMk cId="0" sldId="268"/>
            <ac:spMk id="37" creationId="{00000000-0000-0000-0000-000000000000}"/>
          </ac:spMkLst>
        </pc:spChg>
        <pc:spChg chg="mod">
          <ac:chgData name="Hương Tecpen" userId="c5ce32652c29dffd" providerId="LiveId" clId="{C1988CE3-7A27-4E0C-86B6-BB087348DBB2}" dt="2021-12-03T12:31:22.055" v="12" actId="164"/>
          <ac:spMkLst>
            <pc:docMk/>
            <pc:sldMk cId="0" sldId="268"/>
            <ac:spMk id="38" creationId="{00000000-0000-0000-0000-000000000000}"/>
          </ac:spMkLst>
        </pc:spChg>
        <pc:spChg chg="mod">
          <ac:chgData name="Hương Tecpen" userId="c5ce32652c29dffd" providerId="LiveId" clId="{C1988CE3-7A27-4E0C-86B6-BB087348DBB2}" dt="2021-12-03T12:31:22.055" v="12" actId="164"/>
          <ac:spMkLst>
            <pc:docMk/>
            <pc:sldMk cId="0" sldId="268"/>
            <ac:spMk id="39" creationId="{00000000-0000-0000-0000-000000000000}"/>
          </ac:spMkLst>
        </pc:spChg>
        <pc:spChg chg="mod">
          <ac:chgData name="Hương Tecpen" userId="c5ce32652c29dffd" providerId="LiveId" clId="{C1988CE3-7A27-4E0C-86B6-BB087348DBB2}" dt="2021-12-03T12:31:22.055" v="12" actId="164"/>
          <ac:spMkLst>
            <pc:docMk/>
            <pc:sldMk cId="0" sldId="268"/>
            <ac:spMk id="40" creationId="{00000000-0000-0000-0000-000000000000}"/>
          </ac:spMkLst>
        </pc:spChg>
        <pc:spChg chg="mod">
          <ac:chgData name="Hương Tecpen" userId="c5ce32652c29dffd" providerId="LiveId" clId="{C1988CE3-7A27-4E0C-86B6-BB087348DBB2}" dt="2021-12-03T12:31:22.055" v="12" actId="164"/>
          <ac:spMkLst>
            <pc:docMk/>
            <pc:sldMk cId="0" sldId="268"/>
            <ac:spMk id="41" creationId="{00000000-0000-0000-0000-000000000000}"/>
          </ac:spMkLst>
        </pc:spChg>
        <pc:grpChg chg="mod">
          <ac:chgData name="Hương Tecpen" userId="c5ce32652c29dffd" providerId="LiveId" clId="{C1988CE3-7A27-4E0C-86B6-BB087348DBB2}" dt="2021-12-03T12:31:22.055" v="12" actId="164"/>
          <ac:grpSpMkLst>
            <pc:docMk/>
            <pc:sldMk cId="0" sldId="268"/>
            <ac:grpSpMk id="2" creationId="{00000000-0000-0000-0000-000000000000}"/>
          </ac:grpSpMkLst>
        </pc:grpChg>
        <pc:grpChg chg="mod">
          <ac:chgData name="Hương Tecpen" userId="c5ce32652c29dffd" providerId="LiveId" clId="{C1988CE3-7A27-4E0C-86B6-BB087348DBB2}" dt="2021-12-03T12:31:22.055" v="12" actId="164"/>
          <ac:grpSpMkLst>
            <pc:docMk/>
            <pc:sldMk cId="0" sldId="268"/>
            <ac:grpSpMk id="4" creationId="{00000000-0000-0000-0000-000000000000}"/>
          </ac:grpSpMkLst>
        </pc:grpChg>
        <pc:grpChg chg="mod">
          <ac:chgData name="Hương Tecpen" userId="c5ce32652c29dffd" providerId="LiveId" clId="{C1988CE3-7A27-4E0C-86B6-BB087348DBB2}" dt="2021-12-03T12:31:22.055" v="12" actId="164"/>
          <ac:grpSpMkLst>
            <pc:docMk/>
            <pc:sldMk cId="0" sldId="268"/>
            <ac:grpSpMk id="6" creationId="{00000000-0000-0000-0000-000000000000}"/>
          </ac:grpSpMkLst>
        </pc:grpChg>
        <pc:grpChg chg="mod">
          <ac:chgData name="Hương Tecpen" userId="c5ce32652c29dffd" providerId="LiveId" clId="{C1988CE3-7A27-4E0C-86B6-BB087348DBB2}" dt="2021-12-03T12:31:22.055" v="12" actId="164"/>
          <ac:grpSpMkLst>
            <pc:docMk/>
            <pc:sldMk cId="0" sldId="268"/>
            <ac:grpSpMk id="8" creationId="{00000000-0000-0000-0000-000000000000}"/>
          </ac:grpSpMkLst>
        </pc:grpChg>
        <pc:grpChg chg="mod">
          <ac:chgData name="Hương Tecpen" userId="c5ce32652c29dffd" providerId="LiveId" clId="{C1988CE3-7A27-4E0C-86B6-BB087348DBB2}" dt="2021-12-03T12:31:22.055" v="12" actId="164"/>
          <ac:grpSpMkLst>
            <pc:docMk/>
            <pc:sldMk cId="0" sldId="268"/>
            <ac:grpSpMk id="10" creationId="{00000000-0000-0000-0000-000000000000}"/>
          </ac:grpSpMkLst>
        </pc:grpChg>
        <pc:grpChg chg="mod">
          <ac:chgData name="Hương Tecpen" userId="c5ce32652c29dffd" providerId="LiveId" clId="{C1988CE3-7A27-4E0C-86B6-BB087348DBB2}" dt="2021-12-03T12:31:22.055" v="12" actId="164"/>
          <ac:grpSpMkLst>
            <pc:docMk/>
            <pc:sldMk cId="0" sldId="268"/>
            <ac:grpSpMk id="12" creationId="{00000000-0000-0000-0000-000000000000}"/>
          </ac:grpSpMkLst>
        </pc:grpChg>
        <pc:grpChg chg="mod">
          <ac:chgData name="Hương Tecpen" userId="c5ce32652c29dffd" providerId="LiveId" clId="{C1988CE3-7A27-4E0C-86B6-BB087348DBB2}" dt="2021-12-03T12:31:22.055" v="12" actId="164"/>
          <ac:grpSpMkLst>
            <pc:docMk/>
            <pc:sldMk cId="0" sldId="268"/>
            <ac:grpSpMk id="14" creationId="{00000000-0000-0000-0000-000000000000}"/>
          </ac:grpSpMkLst>
        </pc:grpChg>
        <pc:grpChg chg="mod">
          <ac:chgData name="Hương Tecpen" userId="c5ce32652c29dffd" providerId="LiveId" clId="{C1988CE3-7A27-4E0C-86B6-BB087348DBB2}" dt="2021-12-03T12:31:22.055" v="12" actId="164"/>
          <ac:grpSpMkLst>
            <pc:docMk/>
            <pc:sldMk cId="0" sldId="268"/>
            <ac:grpSpMk id="16" creationId="{00000000-0000-0000-0000-000000000000}"/>
          </ac:grpSpMkLst>
        </pc:grpChg>
        <pc:grpChg chg="mod">
          <ac:chgData name="Hương Tecpen" userId="c5ce32652c29dffd" providerId="LiveId" clId="{C1988CE3-7A27-4E0C-86B6-BB087348DBB2}" dt="2021-12-03T12:31:22.055" v="12" actId="164"/>
          <ac:grpSpMkLst>
            <pc:docMk/>
            <pc:sldMk cId="0" sldId="268"/>
            <ac:grpSpMk id="18" creationId="{00000000-0000-0000-0000-000000000000}"/>
          </ac:grpSpMkLst>
        </pc:grpChg>
        <pc:grpChg chg="mod">
          <ac:chgData name="Hương Tecpen" userId="c5ce32652c29dffd" providerId="LiveId" clId="{C1988CE3-7A27-4E0C-86B6-BB087348DBB2}" dt="2021-12-03T12:31:22.055" v="12" actId="164"/>
          <ac:grpSpMkLst>
            <pc:docMk/>
            <pc:sldMk cId="0" sldId="268"/>
            <ac:grpSpMk id="20" creationId="{00000000-0000-0000-0000-000000000000}"/>
          </ac:grpSpMkLst>
        </pc:grpChg>
        <pc:grpChg chg="mod">
          <ac:chgData name="Hương Tecpen" userId="c5ce32652c29dffd" providerId="LiveId" clId="{C1988CE3-7A27-4E0C-86B6-BB087348DBB2}" dt="2021-12-03T12:31:22.055" v="12" actId="164"/>
          <ac:grpSpMkLst>
            <pc:docMk/>
            <pc:sldMk cId="0" sldId="268"/>
            <ac:grpSpMk id="22" creationId="{00000000-0000-0000-0000-000000000000}"/>
          </ac:grpSpMkLst>
        </pc:grpChg>
        <pc:grpChg chg="mod">
          <ac:chgData name="Hương Tecpen" userId="c5ce32652c29dffd" providerId="LiveId" clId="{C1988CE3-7A27-4E0C-86B6-BB087348DBB2}" dt="2021-12-03T12:31:22.055" v="12" actId="164"/>
          <ac:grpSpMkLst>
            <pc:docMk/>
            <pc:sldMk cId="0" sldId="268"/>
            <ac:grpSpMk id="24" creationId="{00000000-0000-0000-0000-000000000000}"/>
          </ac:grpSpMkLst>
        </pc:grpChg>
        <pc:grpChg chg="add mod">
          <ac:chgData name="Hương Tecpen" userId="c5ce32652c29dffd" providerId="LiveId" clId="{C1988CE3-7A27-4E0C-86B6-BB087348DBB2}" dt="2021-12-03T12:31:22.055" v="12" actId="164"/>
          <ac:grpSpMkLst>
            <pc:docMk/>
            <pc:sldMk cId="0" sldId="268"/>
            <ac:grpSpMk id="42" creationId="{E7C6ACDC-DD5E-48A9-846C-1C9E86B6A8CE}"/>
          </ac:grpSpMkLst>
        </pc:grpChg>
        <pc:picChg chg="mod">
          <ac:chgData name="Hương Tecpen" userId="c5ce32652c29dffd" providerId="LiveId" clId="{C1988CE3-7A27-4E0C-86B6-BB087348DBB2}" dt="2021-12-03T12:31:22.055" v="12" actId="164"/>
          <ac:picMkLst>
            <pc:docMk/>
            <pc:sldMk cId="0" sldId="268"/>
            <ac:picMk id="26" creationId="{00000000-0000-0000-0000-000000000000}"/>
          </ac:picMkLst>
        </pc:picChg>
        <pc:picChg chg="mod">
          <ac:chgData name="Hương Tecpen" userId="c5ce32652c29dffd" providerId="LiveId" clId="{C1988CE3-7A27-4E0C-86B6-BB087348DBB2}" dt="2021-12-03T12:31:22.055" v="12" actId="164"/>
          <ac:picMkLst>
            <pc:docMk/>
            <pc:sldMk cId="0" sldId="268"/>
            <ac:picMk id="2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E7C6ACDC-DD5E-48A9-846C-1C9E86B6A8CE}"/>
              </a:ext>
            </a:extLst>
          </p:cNvPr>
          <p:cNvGrpSpPr/>
          <p:nvPr/>
        </p:nvGrpSpPr>
        <p:grpSpPr>
          <a:xfrm>
            <a:off x="643808" y="736950"/>
            <a:ext cx="9430223" cy="6574508"/>
            <a:chOff x="643808" y="736950"/>
            <a:chExt cx="9430223" cy="6574508"/>
          </a:xfrm>
        </p:grpSpPr>
        <p:grpSp>
          <p:nvGrpSpPr>
            <p:cNvPr id="2" name="Group 2"/>
            <p:cNvGrpSpPr/>
            <p:nvPr/>
          </p:nvGrpSpPr>
          <p:grpSpPr>
            <a:xfrm>
              <a:off x="643808" y="2981956"/>
              <a:ext cx="3389330" cy="600374"/>
              <a:chOff x="0" y="0"/>
              <a:chExt cx="1757533" cy="31132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757533" cy="311323"/>
              </a:xfrm>
              <a:custGeom>
                <a:avLst/>
                <a:gdLst/>
                <a:ahLst/>
                <a:cxnLst/>
                <a:rect l="l" t="t" r="r" b="b"/>
                <a:pathLst>
                  <a:path w="1757533" h="311323">
                    <a:moveTo>
                      <a:pt x="0" y="0"/>
                    </a:moveTo>
                    <a:lnTo>
                      <a:pt x="1757533" y="0"/>
                    </a:lnTo>
                    <a:lnTo>
                      <a:pt x="1757533" y="311323"/>
                    </a:lnTo>
                    <a:lnTo>
                      <a:pt x="0" y="311323"/>
                    </a:lnTo>
                    <a:close/>
                  </a:path>
                </a:pathLst>
              </a:custGeom>
              <a:solidFill>
                <a:srgbClr val="BFA2D7">
                  <a:alpha val="32941"/>
                </a:srgbClr>
              </a:solidFill>
            </p:spPr>
          </p:sp>
        </p:grpSp>
        <p:grpSp>
          <p:nvGrpSpPr>
            <p:cNvPr id="4" name="Group 4"/>
            <p:cNvGrpSpPr/>
            <p:nvPr/>
          </p:nvGrpSpPr>
          <p:grpSpPr>
            <a:xfrm>
              <a:off x="4033139" y="2981956"/>
              <a:ext cx="6040892" cy="600374"/>
              <a:chOff x="0" y="0"/>
              <a:chExt cx="3132498" cy="31132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132498" cy="311323"/>
              </a:xfrm>
              <a:custGeom>
                <a:avLst/>
                <a:gdLst/>
                <a:ahLst/>
                <a:cxnLst/>
                <a:rect l="l" t="t" r="r" b="b"/>
                <a:pathLst>
                  <a:path w="3132498" h="311323">
                    <a:moveTo>
                      <a:pt x="0" y="0"/>
                    </a:moveTo>
                    <a:lnTo>
                      <a:pt x="3132498" y="0"/>
                    </a:lnTo>
                    <a:lnTo>
                      <a:pt x="3132498" y="311323"/>
                    </a:lnTo>
                    <a:lnTo>
                      <a:pt x="0" y="311323"/>
                    </a:lnTo>
                    <a:close/>
                  </a:path>
                </a:pathLst>
              </a:custGeom>
              <a:solidFill>
                <a:srgbClr val="BFA2D7">
                  <a:alpha val="49804"/>
                </a:srgbClr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643808" y="3655090"/>
              <a:ext cx="3389330" cy="600374"/>
              <a:chOff x="0" y="0"/>
              <a:chExt cx="1757533" cy="31132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757533" cy="311323"/>
              </a:xfrm>
              <a:custGeom>
                <a:avLst/>
                <a:gdLst/>
                <a:ahLst/>
                <a:cxnLst/>
                <a:rect l="l" t="t" r="r" b="b"/>
                <a:pathLst>
                  <a:path w="1757533" h="311323">
                    <a:moveTo>
                      <a:pt x="0" y="0"/>
                    </a:moveTo>
                    <a:lnTo>
                      <a:pt x="1757533" y="0"/>
                    </a:lnTo>
                    <a:lnTo>
                      <a:pt x="1757533" y="311323"/>
                    </a:lnTo>
                    <a:lnTo>
                      <a:pt x="0" y="311323"/>
                    </a:lnTo>
                    <a:close/>
                  </a:path>
                </a:pathLst>
              </a:custGeom>
              <a:solidFill>
                <a:srgbClr val="BFA2D7">
                  <a:alpha val="32941"/>
                </a:srgbClr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4033139" y="3655090"/>
              <a:ext cx="6040892" cy="600374"/>
              <a:chOff x="0" y="0"/>
              <a:chExt cx="3132498" cy="31132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132498" cy="311323"/>
              </a:xfrm>
              <a:custGeom>
                <a:avLst/>
                <a:gdLst/>
                <a:ahLst/>
                <a:cxnLst/>
                <a:rect l="l" t="t" r="r" b="b"/>
                <a:pathLst>
                  <a:path w="3132498" h="311323">
                    <a:moveTo>
                      <a:pt x="0" y="0"/>
                    </a:moveTo>
                    <a:lnTo>
                      <a:pt x="3132498" y="0"/>
                    </a:lnTo>
                    <a:lnTo>
                      <a:pt x="3132498" y="311323"/>
                    </a:lnTo>
                    <a:lnTo>
                      <a:pt x="0" y="311323"/>
                    </a:lnTo>
                    <a:close/>
                  </a:path>
                </a:pathLst>
              </a:custGeom>
              <a:solidFill>
                <a:srgbClr val="BFA2D7">
                  <a:alpha val="49804"/>
                </a:srgb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643808" y="4328224"/>
              <a:ext cx="3389330" cy="600374"/>
              <a:chOff x="0" y="0"/>
              <a:chExt cx="1757533" cy="31132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57533" cy="311323"/>
              </a:xfrm>
              <a:custGeom>
                <a:avLst/>
                <a:gdLst/>
                <a:ahLst/>
                <a:cxnLst/>
                <a:rect l="l" t="t" r="r" b="b"/>
                <a:pathLst>
                  <a:path w="1757533" h="311323">
                    <a:moveTo>
                      <a:pt x="0" y="0"/>
                    </a:moveTo>
                    <a:lnTo>
                      <a:pt x="1757533" y="0"/>
                    </a:lnTo>
                    <a:lnTo>
                      <a:pt x="1757533" y="311323"/>
                    </a:lnTo>
                    <a:lnTo>
                      <a:pt x="0" y="311323"/>
                    </a:lnTo>
                    <a:close/>
                  </a:path>
                </a:pathLst>
              </a:custGeom>
              <a:solidFill>
                <a:srgbClr val="BFA2D7">
                  <a:alpha val="32941"/>
                </a:srgbClr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4033139" y="4328224"/>
              <a:ext cx="6040892" cy="600374"/>
              <a:chOff x="0" y="0"/>
              <a:chExt cx="3132498" cy="31132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3132498" cy="311323"/>
              </a:xfrm>
              <a:custGeom>
                <a:avLst/>
                <a:gdLst/>
                <a:ahLst/>
                <a:cxnLst/>
                <a:rect l="l" t="t" r="r" b="b"/>
                <a:pathLst>
                  <a:path w="3132498" h="311323">
                    <a:moveTo>
                      <a:pt x="0" y="0"/>
                    </a:moveTo>
                    <a:lnTo>
                      <a:pt x="3132498" y="0"/>
                    </a:lnTo>
                    <a:lnTo>
                      <a:pt x="3132498" y="311323"/>
                    </a:lnTo>
                    <a:lnTo>
                      <a:pt x="0" y="311323"/>
                    </a:lnTo>
                    <a:close/>
                  </a:path>
                </a:pathLst>
              </a:custGeom>
              <a:solidFill>
                <a:srgbClr val="BFA2D7">
                  <a:alpha val="49804"/>
                </a:srgbClr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643808" y="5001358"/>
              <a:ext cx="3389330" cy="600374"/>
              <a:chOff x="0" y="0"/>
              <a:chExt cx="1757533" cy="31132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757533" cy="311323"/>
              </a:xfrm>
              <a:custGeom>
                <a:avLst/>
                <a:gdLst/>
                <a:ahLst/>
                <a:cxnLst/>
                <a:rect l="l" t="t" r="r" b="b"/>
                <a:pathLst>
                  <a:path w="1757533" h="311323">
                    <a:moveTo>
                      <a:pt x="0" y="0"/>
                    </a:moveTo>
                    <a:lnTo>
                      <a:pt x="1757533" y="0"/>
                    </a:lnTo>
                    <a:lnTo>
                      <a:pt x="1757533" y="311323"/>
                    </a:lnTo>
                    <a:lnTo>
                      <a:pt x="0" y="311323"/>
                    </a:lnTo>
                    <a:close/>
                  </a:path>
                </a:pathLst>
              </a:custGeom>
              <a:solidFill>
                <a:srgbClr val="BFA2D7">
                  <a:alpha val="32941"/>
                </a:srgbClr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4033139" y="5001358"/>
              <a:ext cx="6040892" cy="600374"/>
              <a:chOff x="0" y="0"/>
              <a:chExt cx="3132498" cy="31132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3132498" cy="311323"/>
              </a:xfrm>
              <a:custGeom>
                <a:avLst/>
                <a:gdLst/>
                <a:ahLst/>
                <a:cxnLst/>
                <a:rect l="l" t="t" r="r" b="b"/>
                <a:pathLst>
                  <a:path w="3132498" h="311323">
                    <a:moveTo>
                      <a:pt x="0" y="0"/>
                    </a:moveTo>
                    <a:lnTo>
                      <a:pt x="3132498" y="0"/>
                    </a:lnTo>
                    <a:lnTo>
                      <a:pt x="3132498" y="311323"/>
                    </a:lnTo>
                    <a:lnTo>
                      <a:pt x="0" y="311323"/>
                    </a:lnTo>
                    <a:close/>
                  </a:path>
                </a:pathLst>
              </a:custGeom>
              <a:solidFill>
                <a:srgbClr val="BFA2D7">
                  <a:alpha val="49804"/>
                </a:srgbClr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643808" y="5674492"/>
              <a:ext cx="3389330" cy="600374"/>
              <a:chOff x="0" y="0"/>
              <a:chExt cx="1757533" cy="31132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757533" cy="311323"/>
              </a:xfrm>
              <a:custGeom>
                <a:avLst/>
                <a:gdLst/>
                <a:ahLst/>
                <a:cxnLst/>
                <a:rect l="l" t="t" r="r" b="b"/>
                <a:pathLst>
                  <a:path w="1757533" h="311323">
                    <a:moveTo>
                      <a:pt x="0" y="0"/>
                    </a:moveTo>
                    <a:lnTo>
                      <a:pt x="1757533" y="0"/>
                    </a:lnTo>
                    <a:lnTo>
                      <a:pt x="1757533" y="311323"/>
                    </a:lnTo>
                    <a:lnTo>
                      <a:pt x="0" y="311323"/>
                    </a:lnTo>
                    <a:close/>
                  </a:path>
                </a:pathLst>
              </a:custGeom>
              <a:solidFill>
                <a:srgbClr val="BFA2D7">
                  <a:alpha val="32941"/>
                </a:srgbClr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4033139" y="5674492"/>
              <a:ext cx="6040892" cy="600374"/>
              <a:chOff x="0" y="0"/>
              <a:chExt cx="3132498" cy="31132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132498" cy="311323"/>
              </a:xfrm>
              <a:custGeom>
                <a:avLst/>
                <a:gdLst/>
                <a:ahLst/>
                <a:cxnLst/>
                <a:rect l="l" t="t" r="r" b="b"/>
                <a:pathLst>
                  <a:path w="3132498" h="311323">
                    <a:moveTo>
                      <a:pt x="0" y="0"/>
                    </a:moveTo>
                    <a:lnTo>
                      <a:pt x="3132498" y="0"/>
                    </a:lnTo>
                    <a:lnTo>
                      <a:pt x="3132498" y="311323"/>
                    </a:lnTo>
                    <a:lnTo>
                      <a:pt x="0" y="311323"/>
                    </a:lnTo>
                    <a:close/>
                  </a:path>
                </a:pathLst>
              </a:custGeom>
              <a:solidFill>
                <a:srgbClr val="BFA2D7">
                  <a:alpha val="49804"/>
                </a:srgbClr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643808" y="6347626"/>
              <a:ext cx="3389330" cy="600374"/>
              <a:chOff x="0" y="0"/>
              <a:chExt cx="1757533" cy="311323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757533" cy="311323"/>
              </a:xfrm>
              <a:custGeom>
                <a:avLst/>
                <a:gdLst/>
                <a:ahLst/>
                <a:cxnLst/>
                <a:rect l="l" t="t" r="r" b="b"/>
                <a:pathLst>
                  <a:path w="1757533" h="311323">
                    <a:moveTo>
                      <a:pt x="0" y="0"/>
                    </a:moveTo>
                    <a:lnTo>
                      <a:pt x="1757533" y="0"/>
                    </a:lnTo>
                    <a:lnTo>
                      <a:pt x="1757533" y="311323"/>
                    </a:lnTo>
                    <a:lnTo>
                      <a:pt x="0" y="311323"/>
                    </a:lnTo>
                    <a:close/>
                  </a:path>
                </a:pathLst>
              </a:custGeom>
              <a:solidFill>
                <a:srgbClr val="BFA2D7">
                  <a:alpha val="32941"/>
                </a:srgbClr>
              </a:solidFill>
            </p:spPr>
          </p:sp>
        </p:grpSp>
        <p:grpSp>
          <p:nvGrpSpPr>
            <p:cNvPr id="24" name="Group 24"/>
            <p:cNvGrpSpPr/>
            <p:nvPr/>
          </p:nvGrpSpPr>
          <p:grpSpPr>
            <a:xfrm>
              <a:off x="4033139" y="6347626"/>
              <a:ext cx="6040892" cy="600374"/>
              <a:chOff x="0" y="0"/>
              <a:chExt cx="3132498" cy="311323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132498" cy="311323"/>
              </a:xfrm>
              <a:custGeom>
                <a:avLst/>
                <a:gdLst/>
                <a:ahLst/>
                <a:cxnLst/>
                <a:rect l="l" t="t" r="r" b="b"/>
                <a:pathLst>
                  <a:path w="3132498" h="311323">
                    <a:moveTo>
                      <a:pt x="0" y="0"/>
                    </a:moveTo>
                    <a:lnTo>
                      <a:pt x="3132498" y="0"/>
                    </a:lnTo>
                    <a:lnTo>
                      <a:pt x="3132498" y="311323"/>
                    </a:lnTo>
                    <a:lnTo>
                      <a:pt x="0" y="311323"/>
                    </a:lnTo>
                    <a:close/>
                  </a:path>
                </a:pathLst>
              </a:custGeom>
              <a:solidFill>
                <a:srgbClr val="BFA2D7">
                  <a:alpha val="49804"/>
                </a:srgbClr>
              </a:solidFill>
            </p:spPr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9234382" y="7135586"/>
              <a:ext cx="839649" cy="175872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43808" y="881682"/>
              <a:ext cx="3178261" cy="1242411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837141" y="3168650"/>
              <a:ext cx="2984929" cy="237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7"/>
                </a:lnSpc>
              </a:pPr>
              <a:r>
                <a:rPr lang="en-US" sz="1433" spc="71" dirty="0">
                  <a:solidFill>
                    <a:srgbClr val="61676B"/>
                  </a:solidFill>
                  <a:latin typeface="Montserrat Medium" panose="00000600000000000000" pitchFamily="2" charset="0"/>
                </a:rPr>
                <a:t>Mom / Chore 1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4117464" y="2563789"/>
              <a:ext cx="657225" cy="260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2"/>
                </a:lnSpc>
              </a:pPr>
              <a:r>
                <a:rPr lang="en-US" sz="1544" spc="77">
                  <a:solidFill>
                    <a:srgbClr val="F14759"/>
                  </a:solidFill>
                  <a:latin typeface="Montserrat SemiBold" panose="00000700000000000000" pitchFamily="2" charset="0"/>
                </a:rPr>
                <a:t>MON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4974714" y="2570139"/>
              <a:ext cx="657225" cy="260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2"/>
                </a:lnSpc>
              </a:pPr>
              <a:r>
                <a:rPr lang="en-US" sz="1544" spc="77">
                  <a:solidFill>
                    <a:srgbClr val="F14759"/>
                  </a:solidFill>
                  <a:latin typeface="Montserrat SemiBold" panose="00000700000000000000" pitchFamily="2" charset="0"/>
                </a:rPr>
                <a:t>TUE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5841489" y="2563789"/>
              <a:ext cx="657225" cy="260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2"/>
                </a:lnSpc>
              </a:pPr>
              <a:r>
                <a:rPr lang="en-US" sz="1544" spc="77">
                  <a:solidFill>
                    <a:srgbClr val="F14759"/>
                  </a:solidFill>
                  <a:latin typeface="Montserrat SemiBold" panose="00000700000000000000" pitchFamily="2" charset="0"/>
                </a:rPr>
                <a:t>WED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6720963" y="2570139"/>
              <a:ext cx="657225" cy="260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2"/>
                </a:lnSpc>
              </a:pPr>
              <a:r>
                <a:rPr lang="en-US" sz="1544" spc="77">
                  <a:solidFill>
                    <a:srgbClr val="F14759"/>
                  </a:solidFill>
                  <a:latin typeface="Montserrat SemiBold" panose="00000700000000000000" pitchFamily="2" charset="0"/>
                </a:rPr>
                <a:t>THU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5838" y="2563789"/>
              <a:ext cx="657225" cy="260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2"/>
                </a:lnSpc>
              </a:pPr>
              <a:r>
                <a:rPr lang="en-US" sz="1544" spc="77">
                  <a:solidFill>
                    <a:srgbClr val="F14759"/>
                  </a:solidFill>
                  <a:latin typeface="Montserrat SemiBold" panose="00000700000000000000" pitchFamily="2" charset="0"/>
                </a:rPr>
                <a:t>FRI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8441814" y="2570139"/>
              <a:ext cx="657225" cy="260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2"/>
                </a:lnSpc>
              </a:pPr>
              <a:r>
                <a:rPr lang="en-US" sz="1544" spc="77">
                  <a:solidFill>
                    <a:srgbClr val="F14759"/>
                  </a:solidFill>
                  <a:latin typeface="Montserrat SemiBold" panose="00000700000000000000" pitchFamily="2" charset="0"/>
                </a:rPr>
                <a:t>SAT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9327639" y="2563789"/>
              <a:ext cx="657225" cy="260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2"/>
                </a:lnSpc>
              </a:pPr>
              <a:r>
                <a:rPr lang="en-US" sz="1544" spc="77">
                  <a:solidFill>
                    <a:srgbClr val="F14759"/>
                  </a:solidFill>
                  <a:latin typeface="Montserrat SemiBold" panose="00000700000000000000" pitchFamily="2" charset="0"/>
                </a:rPr>
                <a:t>SUN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4446076" y="736950"/>
              <a:ext cx="5428224" cy="1330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91"/>
                </a:lnSpc>
              </a:pPr>
              <a:r>
                <a:rPr lang="en-US" sz="4232" spc="211" dirty="0">
                  <a:solidFill>
                    <a:srgbClr val="4755A6"/>
                  </a:solidFill>
                  <a:latin typeface="Montserrat SemiBold" panose="00000700000000000000" pitchFamily="2" charset="0"/>
                </a:rPr>
                <a:t>HOUSEHOLD CHORE CHART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837141" y="3841784"/>
              <a:ext cx="2984929" cy="237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7"/>
                </a:lnSpc>
              </a:pPr>
              <a:r>
                <a:rPr lang="en-US" sz="1433" spc="71">
                  <a:solidFill>
                    <a:srgbClr val="61676B"/>
                  </a:solidFill>
                  <a:latin typeface="Montserrat Medium" panose="00000600000000000000" pitchFamily="2" charset="0"/>
                </a:rPr>
                <a:t>Mom / Chore 2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837141" y="4514918"/>
              <a:ext cx="2984929" cy="237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7"/>
                </a:lnSpc>
              </a:pPr>
              <a:r>
                <a:rPr lang="en-US" sz="1433" spc="71">
                  <a:solidFill>
                    <a:srgbClr val="61676B"/>
                  </a:solidFill>
                  <a:latin typeface="Montserrat Medium" panose="00000600000000000000" pitchFamily="2" charset="0"/>
                </a:rPr>
                <a:t>Dad / Chore 3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837141" y="5188052"/>
              <a:ext cx="2984929" cy="237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7"/>
                </a:lnSpc>
              </a:pPr>
              <a:r>
                <a:rPr lang="en-US" sz="1433" spc="71">
                  <a:solidFill>
                    <a:srgbClr val="61676B"/>
                  </a:solidFill>
                  <a:latin typeface="Montserrat Medium" panose="00000600000000000000" pitchFamily="2" charset="0"/>
                </a:rPr>
                <a:t>Dad / Chore 4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837141" y="5861186"/>
              <a:ext cx="2984929" cy="237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7"/>
                </a:lnSpc>
              </a:pPr>
              <a:r>
                <a:rPr lang="en-US" sz="1433" spc="71">
                  <a:solidFill>
                    <a:srgbClr val="61676B"/>
                  </a:solidFill>
                  <a:latin typeface="Montserrat Medium" panose="00000600000000000000" pitchFamily="2" charset="0"/>
                </a:rPr>
                <a:t>Kate / Chore 5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837141" y="6534320"/>
              <a:ext cx="2984929" cy="237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7"/>
                </a:lnSpc>
              </a:pPr>
              <a:r>
                <a:rPr lang="en-US" sz="1433" spc="71">
                  <a:solidFill>
                    <a:srgbClr val="61676B"/>
                  </a:solidFill>
                  <a:latin typeface="Montserrat Medium" panose="00000600000000000000" pitchFamily="2" charset="0"/>
                </a:rPr>
                <a:t>Mark / Chore 6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 Medium</vt:lpstr>
      <vt:lpstr>Montserrat SemiBold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Chore Chart 4</dc:title>
  <cp:lastModifiedBy>Hương Tecpen</cp:lastModifiedBy>
  <cp:revision>1</cp:revision>
  <dcterms:created xsi:type="dcterms:W3CDTF">2006-08-16T00:00:00Z</dcterms:created>
  <dcterms:modified xsi:type="dcterms:W3CDTF">2021-12-03T12:31:45Z</dcterms:modified>
  <dc:identifier>DAExZYthInw</dc:identifier>
</cp:coreProperties>
</file>