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hewy" panose="02000000000000000000" charset="0"/>
      <p:regular r:id="rId7"/>
    </p:embeddedFont>
    <p:embeddedFont>
      <p:font typeface="Raleway Bold" pitchFamily="2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DE81B9-1716-45E4-9542-6ABF09377368}" v="2" dt="2021-12-01T10:53:29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3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26DE81B9-1716-45E4-9542-6ABF09377368}"/>
    <pc:docChg chg="undo custSel addSld delSld modSld">
      <pc:chgData name="Hương Tecpen" userId="c5ce32652c29dffd" providerId="LiveId" clId="{26DE81B9-1716-45E4-9542-6ABF09377368}" dt="2021-12-01T10:53:11.672" v="24" actId="164"/>
      <pc:docMkLst>
        <pc:docMk/>
      </pc:docMkLst>
      <pc:sldChg chg="del">
        <pc:chgData name="Hương Tecpen" userId="c5ce32652c29dffd" providerId="LiveId" clId="{26DE81B9-1716-45E4-9542-6ABF09377368}" dt="2021-12-01T10:48:15.835" v="16" actId="47"/>
        <pc:sldMkLst>
          <pc:docMk/>
          <pc:sldMk cId="0" sldId="256"/>
        </pc:sldMkLst>
      </pc:sldChg>
      <pc:sldChg chg="del">
        <pc:chgData name="Hương Tecpen" userId="c5ce32652c29dffd" providerId="LiveId" clId="{26DE81B9-1716-45E4-9542-6ABF09377368}" dt="2021-12-01T10:48:16.221" v="17" actId="47"/>
        <pc:sldMkLst>
          <pc:docMk/>
          <pc:sldMk cId="0" sldId="257"/>
        </pc:sldMkLst>
      </pc:sldChg>
      <pc:sldChg chg="del">
        <pc:chgData name="Hương Tecpen" userId="c5ce32652c29dffd" providerId="LiveId" clId="{26DE81B9-1716-45E4-9542-6ABF09377368}" dt="2021-12-01T10:48:16.605" v="18" actId="47"/>
        <pc:sldMkLst>
          <pc:docMk/>
          <pc:sldMk cId="0" sldId="258"/>
        </pc:sldMkLst>
      </pc:sldChg>
      <pc:sldChg chg="del">
        <pc:chgData name="Hương Tecpen" userId="c5ce32652c29dffd" providerId="LiveId" clId="{26DE81B9-1716-45E4-9542-6ABF09377368}" dt="2021-12-01T10:48:17.268" v="19" actId="47"/>
        <pc:sldMkLst>
          <pc:docMk/>
          <pc:sldMk cId="0" sldId="259"/>
        </pc:sldMkLst>
      </pc:sldChg>
      <pc:sldChg chg="addSp modSp add del">
        <pc:chgData name="Hương Tecpen" userId="c5ce32652c29dffd" providerId="LiveId" clId="{26DE81B9-1716-45E4-9542-6ABF09377368}" dt="2021-12-01T10:53:11.672" v="24" actId="164"/>
        <pc:sldMkLst>
          <pc:docMk/>
          <pc:sldMk cId="0" sldId="260"/>
        </pc:sldMkLst>
        <pc:spChg chg="mod">
          <ac:chgData name="Hương Tecpen" userId="c5ce32652c29dffd" providerId="LiveId" clId="{26DE81B9-1716-45E4-9542-6ABF09377368}" dt="2021-12-01T10:53:11.672" v="24" actId="164"/>
          <ac:spMkLst>
            <pc:docMk/>
            <pc:sldMk cId="0" sldId="260"/>
            <ac:spMk id="20" creationId="{00000000-0000-0000-0000-000000000000}"/>
          </ac:spMkLst>
        </pc:spChg>
        <pc:spChg chg="mod">
          <ac:chgData name="Hương Tecpen" userId="c5ce32652c29dffd" providerId="LiveId" clId="{26DE81B9-1716-45E4-9542-6ABF09377368}" dt="2021-12-01T10:53:11.672" v="24" actId="164"/>
          <ac:spMkLst>
            <pc:docMk/>
            <pc:sldMk cId="0" sldId="260"/>
            <ac:spMk id="21" creationId="{00000000-0000-0000-0000-000000000000}"/>
          </ac:spMkLst>
        </pc:spChg>
        <pc:spChg chg="mod">
          <ac:chgData name="Hương Tecpen" userId="c5ce32652c29dffd" providerId="LiveId" clId="{26DE81B9-1716-45E4-9542-6ABF09377368}" dt="2021-12-01T10:53:11.672" v="24" actId="164"/>
          <ac:spMkLst>
            <pc:docMk/>
            <pc:sldMk cId="0" sldId="260"/>
            <ac:spMk id="22" creationId="{00000000-0000-0000-0000-000000000000}"/>
          </ac:spMkLst>
        </pc:spChg>
        <pc:spChg chg="mod">
          <ac:chgData name="Hương Tecpen" userId="c5ce32652c29dffd" providerId="LiveId" clId="{26DE81B9-1716-45E4-9542-6ABF09377368}" dt="2021-12-01T10:53:11.672" v="24" actId="164"/>
          <ac:spMkLst>
            <pc:docMk/>
            <pc:sldMk cId="0" sldId="260"/>
            <ac:spMk id="23" creationId="{00000000-0000-0000-0000-000000000000}"/>
          </ac:spMkLst>
        </pc:spChg>
        <pc:spChg chg="mod">
          <ac:chgData name="Hương Tecpen" userId="c5ce32652c29dffd" providerId="LiveId" clId="{26DE81B9-1716-45E4-9542-6ABF09377368}" dt="2021-12-01T10:53:11.672" v="24" actId="164"/>
          <ac:spMkLst>
            <pc:docMk/>
            <pc:sldMk cId="0" sldId="260"/>
            <ac:spMk id="24" creationId="{00000000-0000-0000-0000-000000000000}"/>
          </ac:spMkLst>
        </pc:spChg>
        <pc:spChg chg="mod">
          <ac:chgData name="Hương Tecpen" userId="c5ce32652c29dffd" providerId="LiveId" clId="{26DE81B9-1716-45E4-9542-6ABF09377368}" dt="2021-12-01T10:53:11.672" v="24" actId="164"/>
          <ac:spMkLst>
            <pc:docMk/>
            <pc:sldMk cId="0" sldId="260"/>
            <ac:spMk id="25" creationId="{00000000-0000-0000-0000-000000000000}"/>
          </ac:spMkLst>
        </pc:spChg>
        <pc:spChg chg="mod">
          <ac:chgData name="Hương Tecpen" userId="c5ce32652c29dffd" providerId="LiveId" clId="{26DE81B9-1716-45E4-9542-6ABF09377368}" dt="2021-12-01T10:53:11.672" v="24" actId="164"/>
          <ac:spMkLst>
            <pc:docMk/>
            <pc:sldMk cId="0" sldId="260"/>
            <ac:spMk id="26" creationId="{00000000-0000-0000-0000-000000000000}"/>
          </ac:spMkLst>
        </pc:spChg>
        <pc:spChg chg="mod">
          <ac:chgData name="Hương Tecpen" userId="c5ce32652c29dffd" providerId="LiveId" clId="{26DE81B9-1716-45E4-9542-6ABF09377368}" dt="2021-12-01T10:53:11.672" v="24" actId="164"/>
          <ac:spMkLst>
            <pc:docMk/>
            <pc:sldMk cId="0" sldId="260"/>
            <ac:spMk id="27" creationId="{00000000-0000-0000-0000-000000000000}"/>
          </ac:spMkLst>
        </pc:spChg>
        <pc:spChg chg="mod">
          <ac:chgData name="Hương Tecpen" userId="c5ce32652c29dffd" providerId="LiveId" clId="{26DE81B9-1716-45E4-9542-6ABF09377368}" dt="2021-12-01T10:53:11.672" v="24" actId="164"/>
          <ac:spMkLst>
            <pc:docMk/>
            <pc:sldMk cId="0" sldId="260"/>
            <ac:spMk id="28" creationId="{00000000-0000-0000-0000-000000000000}"/>
          </ac:spMkLst>
        </pc:spChg>
        <pc:grpChg chg="mod">
          <ac:chgData name="Hương Tecpen" userId="c5ce32652c29dffd" providerId="LiveId" clId="{26DE81B9-1716-45E4-9542-6ABF09377368}" dt="2021-12-01T10:53:11.672" v="24" actId="164"/>
          <ac:grpSpMkLst>
            <pc:docMk/>
            <pc:sldMk cId="0" sldId="260"/>
            <ac:grpSpMk id="2" creationId="{00000000-0000-0000-0000-000000000000}"/>
          </ac:grpSpMkLst>
        </pc:grpChg>
        <pc:grpChg chg="mod">
          <ac:chgData name="Hương Tecpen" userId="c5ce32652c29dffd" providerId="LiveId" clId="{26DE81B9-1716-45E4-9542-6ABF09377368}" dt="2021-12-01T10:53:11.672" v="24" actId="164"/>
          <ac:grpSpMkLst>
            <pc:docMk/>
            <pc:sldMk cId="0" sldId="260"/>
            <ac:grpSpMk id="4" creationId="{00000000-0000-0000-0000-000000000000}"/>
          </ac:grpSpMkLst>
        </pc:grpChg>
        <pc:grpChg chg="mod">
          <ac:chgData name="Hương Tecpen" userId="c5ce32652c29dffd" providerId="LiveId" clId="{26DE81B9-1716-45E4-9542-6ABF09377368}" dt="2021-12-01T10:53:11.672" v="24" actId="164"/>
          <ac:grpSpMkLst>
            <pc:docMk/>
            <pc:sldMk cId="0" sldId="260"/>
            <ac:grpSpMk id="6" creationId="{00000000-0000-0000-0000-000000000000}"/>
          </ac:grpSpMkLst>
        </pc:grpChg>
        <pc:grpChg chg="mod">
          <ac:chgData name="Hương Tecpen" userId="c5ce32652c29dffd" providerId="LiveId" clId="{26DE81B9-1716-45E4-9542-6ABF09377368}" dt="2021-12-01T10:53:11.672" v="24" actId="164"/>
          <ac:grpSpMkLst>
            <pc:docMk/>
            <pc:sldMk cId="0" sldId="260"/>
            <ac:grpSpMk id="8" creationId="{00000000-0000-0000-0000-000000000000}"/>
          </ac:grpSpMkLst>
        </pc:grpChg>
        <pc:grpChg chg="mod">
          <ac:chgData name="Hương Tecpen" userId="c5ce32652c29dffd" providerId="LiveId" clId="{26DE81B9-1716-45E4-9542-6ABF09377368}" dt="2021-12-01T10:53:11.672" v="24" actId="164"/>
          <ac:grpSpMkLst>
            <pc:docMk/>
            <pc:sldMk cId="0" sldId="260"/>
            <ac:grpSpMk id="10" creationId="{00000000-0000-0000-0000-000000000000}"/>
          </ac:grpSpMkLst>
        </pc:grpChg>
        <pc:grpChg chg="mod">
          <ac:chgData name="Hương Tecpen" userId="c5ce32652c29dffd" providerId="LiveId" clId="{26DE81B9-1716-45E4-9542-6ABF09377368}" dt="2021-12-01T10:53:11.672" v="24" actId="164"/>
          <ac:grpSpMkLst>
            <pc:docMk/>
            <pc:sldMk cId="0" sldId="260"/>
            <ac:grpSpMk id="12" creationId="{00000000-0000-0000-0000-000000000000}"/>
          </ac:grpSpMkLst>
        </pc:grpChg>
        <pc:grpChg chg="mod">
          <ac:chgData name="Hương Tecpen" userId="c5ce32652c29dffd" providerId="LiveId" clId="{26DE81B9-1716-45E4-9542-6ABF09377368}" dt="2021-12-01T10:53:11.672" v="24" actId="164"/>
          <ac:grpSpMkLst>
            <pc:docMk/>
            <pc:sldMk cId="0" sldId="260"/>
            <ac:grpSpMk id="14" creationId="{00000000-0000-0000-0000-000000000000}"/>
          </ac:grpSpMkLst>
        </pc:grpChg>
        <pc:grpChg chg="mod">
          <ac:chgData name="Hương Tecpen" userId="c5ce32652c29dffd" providerId="LiveId" clId="{26DE81B9-1716-45E4-9542-6ABF09377368}" dt="2021-12-01T10:53:11.672" v="24" actId="164"/>
          <ac:grpSpMkLst>
            <pc:docMk/>
            <pc:sldMk cId="0" sldId="260"/>
            <ac:grpSpMk id="16" creationId="{00000000-0000-0000-0000-000000000000}"/>
          </ac:grpSpMkLst>
        </pc:grpChg>
        <pc:grpChg chg="add mod">
          <ac:chgData name="Hương Tecpen" userId="c5ce32652c29dffd" providerId="LiveId" clId="{26DE81B9-1716-45E4-9542-6ABF09377368}" dt="2021-12-01T10:53:11.672" v="24" actId="164"/>
          <ac:grpSpMkLst>
            <pc:docMk/>
            <pc:sldMk cId="0" sldId="260"/>
            <ac:grpSpMk id="29" creationId="{02C9903F-E3EB-43F0-B87A-5E20EA90CD79}"/>
          </ac:grpSpMkLst>
        </pc:grpChg>
        <pc:picChg chg="mod">
          <ac:chgData name="Hương Tecpen" userId="c5ce32652c29dffd" providerId="LiveId" clId="{26DE81B9-1716-45E4-9542-6ABF09377368}" dt="2021-12-01T10:53:11.672" v="24" actId="164"/>
          <ac:picMkLst>
            <pc:docMk/>
            <pc:sldMk cId="0" sldId="260"/>
            <ac:picMk id="18" creationId="{00000000-0000-0000-0000-000000000000}"/>
          </ac:picMkLst>
        </pc:picChg>
        <pc:picChg chg="mod">
          <ac:chgData name="Hương Tecpen" userId="c5ce32652c29dffd" providerId="LiveId" clId="{26DE81B9-1716-45E4-9542-6ABF09377368}" dt="2021-12-01T10:53:11.672" v="24" actId="164"/>
          <ac:picMkLst>
            <pc:docMk/>
            <pc:sldMk cId="0" sldId="260"/>
            <ac:picMk id="19" creationId="{00000000-0000-0000-0000-000000000000}"/>
          </ac:picMkLst>
        </pc:picChg>
      </pc:sldChg>
      <pc:sldChg chg="del">
        <pc:chgData name="Hương Tecpen" userId="c5ce32652c29dffd" providerId="LiveId" clId="{26DE81B9-1716-45E4-9542-6ABF09377368}" dt="2021-12-01T10:48:01.028" v="9" actId="47"/>
        <pc:sldMkLst>
          <pc:docMk/>
          <pc:sldMk cId="0" sldId="261"/>
        </pc:sldMkLst>
      </pc:sldChg>
      <pc:sldChg chg="del">
        <pc:chgData name="Hương Tecpen" userId="c5ce32652c29dffd" providerId="LiveId" clId="{26DE81B9-1716-45E4-9542-6ABF09377368}" dt="2021-12-01T10:47:59.747" v="8" actId="47"/>
        <pc:sldMkLst>
          <pc:docMk/>
          <pc:sldMk cId="0" sldId="262"/>
        </pc:sldMkLst>
      </pc:sldChg>
      <pc:sldChg chg="del">
        <pc:chgData name="Hương Tecpen" userId="c5ce32652c29dffd" providerId="LiveId" clId="{26DE81B9-1716-45E4-9542-6ABF09377368}" dt="2021-12-01T10:47:58.490" v="7" actId="47"/>
        <pc:sldMkLst>
          <pc:docMk/>
          <pc:sldMk cId="0" sldId="263"/>
        </pc:sldMkLst>
      </pc:sldChg>
      <pc:sldChg chg="del">
        <pc:chgData name="Hương Tecpen" userId="c5ce32652c29dffd" providerId="LiveId" clId="{26DE81B9-1716-45E4-9542-6ABF09377368}" dt="2021-12-01T10:47:57.148" v="6" actId="47"/>
        <pc:sldMkLst>
          <pc:docMk/>
          <pc:sldMk cId="0" sldId="264"/>
        </pc:sldMkLst>
      </pc:sldChg>
      <pc:sldChg chg="del">
        <pc:chgData name="Hương Tecpen" userId="c5ce32652c29dffd" providerId="LiveId" clId="{26DE81B9-1716-45E4-9542-6ABF09377368}" dt="2021-12-01T10:47:55.136" v="5" actId="47"/>
        <pc:sldMkLst>
          <pc:docMk/>
          <pc:sldMk cId="0" sldId="265"/>
        </pc:sldMkLst>
      </pc:sldChg>
      <pc:sldChg chg="add del">
        <pc:chgData name="Hương Tecpen" userId="c5ce32652c29dffd" providerId="LiveId" clId="{26DE81B9-1716-45E4-9542-6ABF09377368}" dt="2021-12-01T10:49:42.078" v="22" actId="47"/>
        <pc:sldMkLst>
          <pc:docMk/>
          <pc:sldMk cId="0" sldId="266"/>
        </pc:sldMkLst>
      </pc:sldChg>
      <pc:sldChg chg="del">
        <pc:chgData name="Hương Tecpen" userId="c5ce32652c29dffd" providerId="LiveId" clId="{26DE81B9-1716-45E4-9542-6ABF09377368}" dt="2021-12-01T10:47:52.360" v="4" actId="47"/>
        <pc:sldMkLst>
          <pc:docMk/>
          <pc:sldMk cId="0" sldId="267"/>
        </pc:sldMkLst>
      </pc:sldChg>
      <pc:sldChg chg="del">
        <pc:chgData name="Hương Tecpen" userId="c5ce32652c29dffd" providerId="LiveId" clId="{26DE81B9-1716-45E4-9542-6ABF09377368}" dt="2021-12-01T10:47:51.311" v="3" actId="47"/>
        <pc:sldMkLst>
          <pc:docMk/>
          <pc:sldMk cId="0" sldId="268"/>
        </pc:sldMkLst>
      </pc:sldChg>
      <pc:sldChg chg="del">
        <pc:chgData name="Hương Tecpen" userId="c5ce32652c29dffd" providerId="LiveId" clId="{26DE81B9-1716-45E4-9542-6ABF09377368}" dt="2021-12-01T10:47:50.496" v="2" actId="47"/>
        <pc:sldMkLst>
          <pc:docMk/>
          <pc:sldMk cId="0" sldId="269"/>
        </pc:sldMkLst>
      </pc:sldChg>
      <pc:sldChg chg="del">
        <pc:chgData name="Hương Tecpen" userId="c5ce32652c29dffd" providerId="LiveId" clId="{26DE81B9-1716-45E4-9542-6ABF09377368}" dt="2021-12-01T10:47:49.617" v="1" actId="47"/>
        <pc:sldMkLst>
          <pc:docMk/>
          <pc:sldMk cId="0" sldId="270"/>
        </pc:sldMkLst>
      </pc:sldChg>
      <pc:sldChg chg="del">
        <pc:chgData name="Hương Tecpen" userId="c5ce32652c29dffd" providerId="LiveId" clId="{26DE81B9-1716-45E4-9542-6ABF09377368}" dt="2021-12-01T10:47:47.491" v="0" actId="47"/>
        <pc:sldMkLst>
          <pc:docMk/>
          <pc:sldMk cId="0" sldId="271"/>
        </pc:sldMkLst>
      </pc:sldChg>
      <pc:sldChg chg="del">
        <pc:chgData name="Hương Tecpen" userId="c5ce32652c29dffd" providerId="LiveId" clId="{26DE81B9-1716-45E4-9542-6ABF09377368}" dt="2021-12-01T10:47:47.491" v="0" actId="47"/>
        <pc:sldMkLst>
          <pc:docMk/>
          <pc:sldMk cId="0" sldId="272"/>
        </pc:sldMkLst>
      </pc:sldChg>
      <pc:sldChg chg="del">
        <pc:chgData name="Hương Tecpen" userId="c5ce32652c29dffd" providerId="LiveId" clId="{26DE81B9-1716-45E4-9542-6ABF09377368}" dt="2021-12-01T10:47:47.491" v="0" actId="47"/>
        <pc:sldMkLst>
          <pc:docMk/>
          <pc:sldMk cId="0" sldId="273"/>
        </pc:sldMkLst>
      </pc:sldChg>
      <pc:sldChg chg="modSp add del mod">
        <pc:chgData name="Hương Tecpen" userId="c5ce32652c29dffd" providerId="LiveId" clId="{26DE81B9-1716-45E4-9542-6ABF09377368}" dt="2021-12-01T10:49:42.477" v="23" actId="47"/>
        <pc:sldMkLst>
          <pc:docMk/>
          <pc:sldMk cId="0" sldId="274"/>
        </pc:sldMkLst>
        <pc:spChg chg="mod">
          <ac:chgData name="Hương Tecpen" userId="c5ce32652c29dffd" providerId="LiveId" clId="{26DE81B9-1716-45E4-9542-6ABF09377368}" dt="2021-12-01T10:48:31.725" v="21" actId="113"/>
          <ac:spMkLst>
            <pc:docMk/>
            <pc:sldMk cId="0" sldId="274"/>
            <ac:spMk id="62" creationId="{00000000-0000-0000-0000-000000000000}"/>
          </ac:spMkLst>
        </pc:spChg>
        <pc:spChg chg="mod">
          <ac:chgData name="Hương Tecpen" userId="c5ce32652c29dffd" providerId="LiveId" clId="{26DE81B9-1716-45E4-9542-6ABF09377368}" dt="2021-12-01T10:48:31.725" v="21" actId="113"/>
          <ac:spMkLst>
            <pc:docMk/>
            <pc:sldMk cId="0" sldId="274"/>
            <ac:spMk id="63" creationId="{00000000-0000-0000-0000-000000000000}"/>
          </ac:spMkLst>
        </pc:spChg>
        <pc:spChg chg="mod">
          <ac:chgData name="Hương Tecpen" userId="c5ce32652c29dffd" providerId="LiveId" clId="{26DE81B9-1716-45E4-9542-6ABF09377368}" dt="2021-12-01T10:48:31.725" v="21" actId="113"/>
          <ac:spMkLst>
            <pc:docMk/>
            <pc:sldMk cId="0" sldId="274"/>
            <ac:spMk id="64" creationId="{00000000-0000-0000-0000-000000000000}"/>
          </ac:spMkLst>
        </pc:spChg>
        <pc:spChg chg="mod">
          <ac:chgData name="Hương Tecpen" userId="c5ce32652c29dffd" providerId="LiveId" clId="{26DE81B9-1716-45E4-9542-6ABF09377368}" dt="2021-12-01T10:48:31.725" v="21" actId="113"/>
          <ac:spMkLst>
            <pc:docMk/>
            <pc:sldMk cId="0" sldId="274"/>
            <ac:spMk id="65" creationId="{00000000-0000-0000-0000-000000000000}"/>
          </ac:spMkLst>
        </pc:spChg>
        <pc:spChg chg="mod">
          <ac:chgData name="Hương Tecpen" userId="c5ce32652c29dffd" providerId="LiveId" clId="{26DE81B9-1716-45E4-9542-6ABF09377368}" dt="2021-12-01T10:48:31.725" v="21" actId="113"/>
          <ac:spMkLst>
            <pc:docMk/>
            <pc:sldMk cId="0" sldId="274"/>
            <ac:spMk id="66" creationId="{00000000-0000-0000-0000-000000000000}"/>
          </ac:spMkLst>
        </pc:spChg>
        <pc:spChg chg="mod">
          <ac:chgData name="Hương Tecpen" userId="c5ce32652c29dffd" providerId="LiveId" clId="{26DE81B9-1716-45E4-9542-6ABF09377368}" dt="2021-12-01T10:48:31.725" v="21" actId="113"/>
          <ac:spMkLst>
            <pc:docMk/>
            <pc:sldMk cId="0" sldId="274"/>
            <ac:spMk id="67" creationId="{00000000-0000-0000-0000-000000000000}"/>
          </ac:spMkLst>
        </pc:spChg>
        <pc:spChg chg="mod">
          <ac:chgData name="Hương Tecpen" userId="c5ce32652c29dffd" providerId="LiveId" clId="{26DE81B9-1716-45E4-9542-6ABF09377368}" dt="2021-12-01T10:48:31.725" v="21" actId="113"/>
          <ac:spMkLst>
            <pc:docMk/>
            <pc:sldMk cId="0" sldId="274"/>
            <ac:spMk id="68" creationId="{00000000-0000-0000-0000-000000000000}"/>
          </ac:spMkLst>
        </pc:spChg>
        <pc:spChg chg="mod">
          <ac:chgData name="Hương Tecpen" userId="c5ce32652c29dffd" providerId="LiveId" clId="{26DE81B9-1716-45E4-9542-6ABF09377368}" dt="2021-12-01T10:48:31.725" v="21" actId="113"/>
          <ac:spMkLst>
            <pc:docMk/>
            <pc:sldMk cId="0" sldId="274"/>
            <ac:spMk id="69" creationId="{00000000-0000-0000-0000-000000000000}"/>
          </ac:spMkLst>
        </pc:spChg>
        <pc:spChg chg="mod">
          <ac:chgData name="Hương Tecpen" userId="c5ce32652c29dffd" providerId="LiveId" clId="{26DE81B9-1716-45E4-9542-6ABF09377368}" dt="2021-12-01T10:48:31.725" v="21" actId="113"/>
          <ac:spMkLst>
            <pc:docMk/>
            <pc:sldMk cId="0" sldId="274"/>
            <ac:spMk id="70" creationId="{00000000-0000-0000-0000-000000000000}"/>
          </ac:spMkLst>
        </pc:spChg>
        <pc:spChg chg="mod">
          <ac:chgData name="Hương Tecpen" userId="c5ce32652c29dffd" providerId="LiveId" clId="{26DE81B9-1716-45E4-9542-6ABF09377368}" dt="2021-12-01T10:48:31.725" v="21" actId="113"/>
          <ac:spMkLst>
            <pc:docMk/>
            <pc:sldMk cId="0" sldId="274"/>
            <ac:spMk id="71" creationId="{00000000-0000-0000-0000-000000000000}"/>
          </ac:spMkLst>
        </pc:spChg>
        <pc:spChg chg="mod">
          <ac:chgData name="Hương Tecpen" userId="c5ce32652c29dffd" providerId="LiveId" clId="{26DE81B9-1716-45E4-9542-6ABF09377368}" dt="2021-12-01T10:48:31.725" v="21" actId="113"/>
          <ac:spMkLst>
            <pc:docMk/>
            <pc:sldMk cId="0" sldId="274"/>
            <ac:spMk id="72" creationId="{00000000-0000-0000-0000-000000000000}"/>
          </ac:spMkLst>
        </pc:spChg>
        <pc:spChg chg="mod">
          <ac:chgData name="Hương Tecpen" userId="c5ce32652c29dffd" providerId="LiveId" clId="{26DE81B9-1716-45E4-9542-6ABF09377368}" dt="2021-12-01T10:48:31.725" v="21" actId="113"/>
          <ac:spMkLst>
            <pc:docMk/>
            <pc:sldMk cId="0" sldId="274"/>
            <ac:spMk id="7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02C9903F-E3EB-43F0-B87A-5E20EA90CD79}"/>
              </a:ext>
            </a:extLst>
          </p:cNvPr>
          <p:cNvGrpSpPr/>
          <p:nvPr/>
        </p:nvGrpSpPr>
        <p:grpSpPr>
          <a:xfrm>
            <a:off x="500242" y="756000"/>
            <a:ext cx="9808344" cy="6514640"/>
            <a:chOff x="500242" y="756000"/>
            <a:chExt cx="9808344" cy="6514640"/>
          </a:xfrm>
        </p:grpSpPr>
        <p:grpSp>
          <p:nvGrpSpPr>
            <p:cNvPr id="2" name="Group 2"/>
            <p:cNvGrpSpPr/>
            <p:nvPr/>
          </p:nvGrpSpPr>
          <p:grpSpPr>
            <a:xfrm>
              <a:off x="3510405" y="3307057"/>
              <a:ext cx="798841" cy="3690858"/>
              <a:chOff x="0" y="0"/>
              <a:chExt cx="414238" cy="191389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14238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414238" h="1913890">
                    <a:moveTo>
                      <a:pt x="0" y="0"/>
                    </a:moveTo>
                    <a:lnTo>
                      <a:pt x="414238" y="0"/>
                    </a:lnTo>
                    <a:lnTo>
                      <a:pt x="414238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4376A8"/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4501459" y="3307057"/>
              <a:ext cx="798841" cy="3690858"/>
              <a:chOff x="0" y="0"/>
              <a:chExt cx="414238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14238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414238" h="1913890">
                    <a:moveTo>
                      <a:pt x="0" y="0"/>
                    </a:moveTo>
                    <a:lnTo>
                      <a:pt x="414238" y="0"/>
                    </a:lnTo>
                    <a:lnTo>
                      <a:pt x="414238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4376A8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5492513" y="3307057"/>
              <a:ext cx="798841" cy="3690858"/>
              <a:chOff x="0" y="0"/>
              <a:chExt cx="414238" cy="19138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14238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414238" h="1913890">
                    <a:moveTo>
                      <a:pt x="0" y="0"/>
                    </a:moveTo>
                    <a:lnTo>
                      <a:pt x="414238" y="0"/>
                    </a:lnTo>
                    <a:lnTo>
                      <a:pt x="414238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4376A8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6483567" y="3307057"/>
              <a:ext cx="798841" cy="3690858"/>
              <a:chOff x="0" y="0"/>
              <a:chExt cx="414238" cy="1913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14238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414238" h="1913890">
                    <a:moveTo>
                      <a:pt x="0" y="0"/>
                    </a:moveTo>
                    <a:lnTo>
                      <a:pt x="414238" y="0"/>
                    </a:lnTo>
                    <a:lnTo>
                      <a:pt x="414238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4376A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474621" y="3307057"/>
              <a:ext cx="798841" cy="3690858"/>
              <a:chOff x="0" y="0"/>
              <a:chExt cx="414238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14238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414238" h="1913890">
                    <a:moveTo>
                      <a:pt x="0" y="0"/>
                    </a:moveTo>
                    <a:lnTo>
                      <a:pt x="414238" y="0"/>
                    </a:lnTo>
                    <a:lnTo>
                      <a:pt x="414238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4376A8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8465675" y="3307057"/>
              <a:ext cx="798841" cy="3690858"/>
              <a:chOff x="0" y="0"/>
              <a:chExt cx="414238" cy="19138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14238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414238" h="1913890">
                    <a:moveTo>
                      <a:pt x="0" y="0"/>
                    </a:moveTo>
                    <a:lnTo>
                      <a:pt x="414238" y="0"/>
                    </a:lnTo>
                    <a:lnTo>
                      <a:pt x="414238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4376A8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9456729" y="3307057"/>
              <a:ext cx="798841" cy="3690858"/>
              <a:chOff x="0" y="0"/>
              <a:chExt cx="414238" cy="19138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414238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414238" h="1913890">
                    <a:moveTo>
                      <a:pt x="0" y="0"/>
                    </a:moveTo>
                    <a:lnTo>
                      <a:pt x="414238" y="0"/>
                    </a:lnTo>
                    <a:lnTo>
                      <a:pt x="414238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4376A8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500242" y="3307057"/>
              <a:ext cx="2821661" cy="3690858"/>
              <a:chOff x="0" y="0"/>
              <a:chExt cx="1463169" cy="191389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463169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63169" h="1913890">
                    <a:moveTo>
                      <a:pt x="0" y="0"/>
                    </a:moveTo>
                    <a:lnTo>
                      <a:pt x="1463169" y="0"/>
                    </a:lnTo>
                    <a:lnTo>
                      <a:pt x="1463169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4376A8"/>
              </a:solidFill>
            </p:spPr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469141" y="7105915"/>
              <a:ext cx="786428" cy="16472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112266" y="756000"/>
              <a:ext cx="1329653" cy="1699237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3164014" y="1296924"/>
              <a:ext cx="6522671" cy="77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24"/>
                </a:lnSpc>
              </a:pPr>
              <a:r>
                <a:rPr lang="en-US" sz="6138" spc="306" dirty="0">
                  <a:solidFill>
                    <a:srgbClr val="F75D5D"/>
                  </a:solidFill>
                  <a:latin typeface="Chewy"/>
                </a:rPr>
                <a:t>BOYS CHORE CHART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458998" y="3003606"/>
              <a:ext cx="904875" cy="210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8"/>
                </a:lnSpc>
              </a:pPr>
              <a:r>
                <a:rPr lang="en-US" sz="1323" spc="251">
                  <a:solidFill>
                    <a:srgbClr val="F75D5D"/>
                  </a:solidFill>
                  <a:latin typeface="Raleway Bold"/>
                </a:rPr>
                <a:t>MON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446346" y="2984556"/>
              <a:ext cx="904875" cy="223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53"/>
                </a:lnSpc>
              </a:pPr>
              <a:r>
                <a:rPr lang="en-US" sz="1323" spc="251">
                  <a:solidFill>
                    <a:srgbClr val="F75D5D"/>
                  </a:solidFill>
                  <a:latin typeface="Raleway Bold"/>
                </a:rPr>
                <a:t>TUE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435851" y="3003606"/>
              <a:ext cx="904875" cy="210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8"/>
                </a:lnSpc>
              </a:pPr>
              <a:r>
                <a:rPr lang="en-US" sz="1323" spc="251">
                  <a:solidFill>
                    <a:srgbClr val="F75D5D"/>
                  </a:solidFill>
                  <a:latin typeface="Raleway Bold"/>
                </a:rPr>
                <a:t>WED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425349" y="3003606"/>
              <a:ext cx="904875" cy="210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8"/>
                </a:lnSpc>
              </a:pPr>
              <a:r>
                <a:rPr lang="en-US" sz="1323" spc="251">
                  <a:solidFill>
                    <a:srgbClr val="F75D5D"/>
                  </a:solidFill>
                  <a:latin typeface="Raleway Bold"/>
                </a:rPr>
                <a:t>THU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414855" y="3003606"/>
              <a:ext cx="904875" cy="210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8"/>
                </a:lnSpc>
              </a:pPr>
              <a:r>
                <a:rPr lang="en-US" sz="1323" spc="251">
                  <a:solidFill>
                    <a:srgbClr val="F75D5D"/>
                  </a:solidFill>
                  <a:latin typeface="Raleway Bold"/>
                </a:rPr>
                <a:t>FRI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8410527" y="3003606"/>
              <a:ext cx="904875" cy="210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8"/>
                </a:lnSpc>
              </a:pPr>
              <a:r>
                <a:rPr lang="en-US" sz="1323" spc="251">
                  <a:solidFill>
                    <a:srgbClr val="F75D5D"/>
                  </a:solidFill>
                  <a:latin typeface="Raleway Bold"/>
                </a:rPr>
                <a:t>SAT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9403711" y="3003606"/>
              <a:ext cx="904875" cy="210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8"/>
                </a:lnSpc>
              </a:pPr>
              <a:r>
                <a:rPr lang="en-US" sz="1323" spc="251">
                  <a:solidFill>
                    <a:srgbClr val="F75D5D"/>
                  </a:solidFill>
                  <a:latin typeface="Raleway Bold"/>
                </a:rPr>
                <a:t>SUN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00242" y="3003193"/>
              <a:ext cx="2821661" cy="209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4"/>
                </a:lnSpc>
              </a:pPr>
              <a:r>
                <a:rPr lang="en-US" sz="1323" spc="251" dirty="0">
                  <a:solidFill>
                    <a:srgbClr val="F75D5D"/>
                  </a:solidFill>
                  <a:latin typeface="Raleway Bold"/>
                </a:rPr>
                <a:t>CHORE: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Chewy</vt:lpstr>
      <vt:lpstr>Calibri</vt:lpstr>
      <vt:lpstr>Raleway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Chore Chart 3</dc:title>
  <cp:lastModifiedBy>Hương Tecpen</cp:lastModifiedBy>
  <cp:revision>1</cp:revision>
  <dcterms:created xsi:type="dcterms:W3CDTF">2006-08-16T00:00:00Z</dcterms:created>
  <dcterms:modified xsi:type="dcterms:W3CDTF">2021-12-01T10:53:44Z</dcterms:modified>
  <dc:identifier>DAExLKrIo_E</dc:identifier>
</cp:coreProperties>
</file>