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Lst>
  <p:sldSz cx="7556500" cy="10693400"/>
  <p:notesSz cx="6858000" cy="9144000"/>
  <p:embeddedFontLst>
    <p:embeddedFont>
      <p:font typeface="Calibri" panose="020F0502020204030204" pitchFamily="34" charset="0"/>
      <p:regular r:id="rId3"/>
      <p:bold r:id="rId4"/>
      <p:italic r:id="rId5"/>
      <p:boldItalic r:id="rId6"/>
    </p:embeddedFont>
    <p:embeddedFont>
      <p:font typeface="Public Sans" pitchFamily="2" charset="0"/>
      <p:regular r:id="rId7"/>
      <p:bold r:id="rId8"/>
      <p:italic r:id="rId9"/>
      <p:boldItalic r:id="rId10"/>
    </p:embeddedFont>
    <p:embeddedFont>
      <p:font typeface="Public Sans Bold" pitchFamily="2" charset="0"/>
      <p:regular r:id="rId11"/>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4E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90A82E-0587-4CEE-9FDE-A3293842D96A}" v="1" dt="2021-11-04T05:59:38.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2" d="100"/>
          <a:sy n="62" d="100"/>
        </p:scale>
        <p:origin x="2357"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heme" Target="theme/theme1.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ương Tecpen" userId="c5ce32652c29dffd" providerId="LiveId" clId="{4590A82E-0587-4CEE-9FDE-A3293842D96A}"/>
    <pc:docChg chg="undo custSel addSld delSld modSld">
      <pc:chgData name="Hương Tecpen" userId="c5ce32652c29dffd" providerId="LiveId" clId="{4590A82E-0587-4CEE-9FDE-A3293842D96A}" dt="2021-11-04T07:53:18.324" v="19" actId="207"/>
      <pc:docMkLst>
        <pc:docMk/>
      </pc:docMkLst>
      <pc:sldChg chg="add del">
        <pc:chgData name="Hương Tecpen" userId="c5ce32652c29dffd" providerId="LiveId" clId="{4590A82E-0587-4CEE-9FDE-A3293842D96A}" dt="2021-11-04T05:51:35.241" v="4" actId="47"/>
        <pc:sldMkLst>
          <pc:docMk/>
          <pc:sldMk cId="0" sldId="256"/>
        </pc:sldMkLst>
      </pc:sldChg>
      <pc:sldChg chg="add del">
        <pc:chgData name="Hương Tecpen" userId="c5ce32652c29dffd" providerId="LiveId" clId="{4590A82E-0587-4CEE-9FDE-A3293842D96A}" dt="2021-11-04T05:51:35.241" v="4" actId="47"/>
        <pc:sldMkLst>
          <pc:docMk/>
          <pc:sldMk cId="0" sldId="257"/>
        </pc:sldMkLst>
      </pc:sldChg>
      <pc:sldChg chg="add del">
        <pc:chgData name="Hương Tecpen" userId="c5ce32652c29dffd" providerId="LiveId" clId="{4590A82E-0587-4CEE-9FDE-A3293842D96A}" dt="2021-11-04T05:51:35.241" v="4" actId="47"/>
        <pc:sldMkLst>
          <pc:docMk/>
          <pc:sldMk cId="0" sldId="258"/>
        </pc:sldMkLst>
      </pc:sldChg>
      <pc:sldChg chg="add del">
        <pc:chgData name="Hương Tecpen" userId="c5ce32652c29dffd" providerId="LiveId" clId="{4590A82E-0587-4CEE-9FDE-A3293842D96A}" dt="2021-11-04T05:51:35.241" v="4" actId="47"/>
        <pc:sldMkLst>
          <pc:docMk/>
          <pc:sldMk cId="0" sldId="259"/>
        </pc:sldMkLst>
      </pc:sldChg>
      <pc:sldChg chg="add del">
        <pc:chgData name="Hương Tecpen" userId="c5ce32652c29dffd" providerId="LiveId" clId="{4590A82E-0587-4CEE-9FDE-A3293842D96A}" dt="2021-11-04T05:51:35.241" v="4" actId="47"/>
        <pc:sldMkLst>
          <pc:docMk/>
          <pc:sldMk cId="0" sldId="260"/>
        </pc:sldMkLst>
      </pc:sldChg>
      <pc:sldChg chg="add del">
        <pc:chgData name="Hương Tecpen" userId="c5ce32652c29dffd" providerId="LiveId" clId="{4590A82E-0587-4CEE-9FDE-A3293842D96A}" dt="2021-11-04T05:51:35.241" v="4" actId="47"/>
        <pc:sldMkLst>
          <pc:docMk/>
          <pc:sldMk cId="0" sldId="261"/>
        </pc:sldMkLst>
      </pc:sldChg>
      <pc:sldChg chg="add del">
        <pc:chgData name="Hương Tecpen" userId="c5ce32652c29dffd" providerId="LiveId" clId="{4590A82E-0587-4CEE-9FDE-A3293842D96A}" dt="2021-11-04T05:51:35.241" v="4" actId="47"/>
        <pc:sldMkLst>
          <pc:docMk/>
          <pc:sldMk cId="0" sldId="262"/>
        </pc:sldMkLst>
      </pc:sldChg>
      <pc:sldChg chg="add del">
        <pc:chgData name="Hương Tecpen" userId="c5ce32652c29dffd" providerId="LiveId" clId="{4590A82E-0587-4CEE-9FDE-A3293842D96A}" dt="2021-11-04T05:51:35.241" v="4" actId="47"/>
        <pc:sldMkLst>
          <pc:docMk/>
          <pc:sldMk cId="0" sldId="263"/>
        </pc:sldMkLst>
      </pc:sldChg>
      <pc:sldChg chg="add del">
        <pc:chgData name="Hương Tecpen" userId="c5ce32652c29dffd" providerId="LiveId" clId="{4590A82E-0587-4CEE-9FDE-A3293842D96A}" dt="2021-11-04T05:51:35.241" v="4" actId="47"/>
        <pc:sldMkLst>
          <pc:docMk/>
          <pc:sldMk cId="0" sldId="264"/>
        </pc:sldMkLst>
      </pc:sldChg>
      <pc:sldChg chg="add del">
        <pc:chgData name="Hương Tecpen" userId="c5ce32652c29dffd" providerId="LiveId" clId="{4590A82E-0587-4CEE-9FDE-A3293842D96A}" dt="2021-11-04T05:51:35.241" v="4" actId="47"/>
        <pc:sldMkLst>
          <pc:docMk/>
          <pc:sldMk cId="0" sldId="265"/>
        </pc:sldMkLst>
      </pc:sldChg>
      <pc:sldChg chg="add del">
        <pc:chgData name="Hương Tecpen" userId="c5ce32652c29dffd" providerId="LiveId" clId="{4590A82E-0587-4CEE-9FDE-A3293842D96A}" dt="2021-11-04T05:51:35.241" v="4" actId="47"/>
        <pc:sldMkLst>
          <pc:docMk/>
          <pc:sldMk cId="0" sldId="266"/>
        </pc:sldMkLst>
      </pc:sldChg>
      <pc:sldChg chg="add del">
        <pc:chgData name="Hương Tecpen" userId="c5ce32652c29dffd" providerId="LiveId" clId="{4590A82E-0587-4CEE-9FDE-A3293842D96A}" dt="2021-11-04T05:51:35.241" v="4" actId="47"/>
        <pc:sldMkLst>
          <pc:docMk/>
          <pc:sldMk cId="0" sldId="267"/>
        </pc:sldMkLst>
      </pc:sldChg>
      <pc:sldChg chg="add del">
        <pc:chgData name="Hương Tecpen" userId="c5ce32652c29dffd" providerId="LiveId" clId="{4590A82E-0587-4CEE-9FDE-A3293842D96A}" dt="2021-11-04T05:51:35.241" v="4" actId="47"/>
        <pc:sldMkLst>
          <pc:docMk/>
          <pc:sldMk cId="0" sldId="268"/>
        </pc:sldMkLst>
      </pc:sldChg>
      <pc:sldChg chg="addSp modSp mod">
        <pc:chgData name="Hương Tecpen" userId="c5ce32652c29dffd" providerId="LiveId" clId="{4590A82E-0587-4CEE-9FDE-A3293842D96A}" dt="2021-11-04T07:53:18.324" v="19" actId="207"/>
        <pc:sldMkLst>
          <pc:docMk/>
          <pc:sldMk cId="0" sldId="269"/>
        </pc:sldMkLst>
        <pc:spChg chg="mod">
          <ac:chgData name="Hương Tecpen" userId="c5ce32652c29dffd" providerId="LiveId" clId="{4590A82E-0587-4CEE-9FDE-A3293842D96A}" dt="2021-11-04T05:59:38.344" v="6" actId="164"/>
          <ac:spMkLst>
            <pc:docMk/>
            <pc:sldMk cId="0" sldId="269"/>
            <ac:spMk id="2" creationId="{00000000-0000-0000-0000-000000000000}"/>
          </ac:spMkLst>
        </pc:spChg>
        <pc:spChg chg="mod">
          <ac:chgData name="Hương Tecpen" userId="c5ce32652c29dffd" providerId="LiveId" clId="{4590A82E-0587-4CEE-9FDE-A3293842D96A}" dt="2021-11-04T05:59:38.344" v="6" actId="164"/>
          <ac:spMkLst>
            <pc:docMk/>
            <pc:sldMk cId="0" sldId="269"/>
            <ac:spMk id="3" creationId="{00000000-0000-0000-0000-000000000000}"/>
          </ac:spMkLst>
        </pc:spChg>
        <pc:spChg chg="mod">
          <ac:chgData name="Hương Tecpen" userId="c5ce32652c29dffd" providerId="LiveId" clId="{4590A82E-0587-4CEE-9FDE-A3293842D96A}" dt="2021-11-04T05:59:38.344" v="6" actId="164"/>
          <ac:spMkLst>
            <pc:docMk/>
            <pc:sldMk cId="0" sldId="269"/>
            <ac:spMk id="4" creationId="{00000000-0000-0000-0000-000000000000}"/>
          </ac:spMkLst>
        </pc:spChg>
        <pc:spChg chg="mod">
          <ac:chgData name="Hương Tecpen" userId="c5ce32652c29dffd" providerId="LiveId" clId="{4590A82E-0587-4CEE-9FDE-A3293842D96A}" dt="2021-11-04T06:02:20.882" v="17" actId="20577"/>
          <ac:spMkLst>
            <pc:docMk/>
            <pc:sldMk cId="0" sldId="269"/>
            <ac:spMk id="5" creationId="{00000000-0000-0000-0000-000000000000}"/>
          </ac:spMkLst>
        </pc:spChg>
        <pc:spChg chg="mod">
          <ac:chgData name="Hương Tecpen" userId="c5ce32652c29dffd" providerId="LiveId" clId="{4590A82E-0587-4CEE-9FDE-A3293842D96A}" dt="2021-11-04T05:59:38.344" v="6" actId="164"/>
          <ac:spMkLst>
            <pc:docMk/>
            <pc:sldMk cId="0" sldId="269"/>
            <ac:spMk id="6" creationId="{00000000-0000-0000-0000-000000000000}"/>
          </ac:spMkLst>
        </pc:spChg>
        <pc:spChg chg="mod">
          <ac:chgData name="Hương Tecpen" userId="c5ce32652c29dffd" providerId="LiveId" clId="{4590A82E-0587-4CEE-9FDE-A3293842D96A}" dt="2021-11-04T05:59:38.344" v="6" actId="164"/>
          <ac:spMkLst>
            <pc:docMk/>
            <pc:sldMk cId="0" sldId="269"/>
            <ac:spMk id="7" creationId="{00000000-0000-0000-0000-000000000000}"/>
          </ac:spMkLst>
        </pc:spChg>
        <pc:spChg chg="mod">
          <ac:chgData name="Hương Tecpen" userId="c5ce32652c29dffd" providerId="LiveId" clId="{4590A82E-0587-4CEE-9FDE-A3293842D96A}" dt="2021-11-04T05:59:38.344" v="6" actId="164"/>
          <ac:spMkLst>
            <pc:docMk/>
            <pc:sldMk cId="0" sldId="269"/>
            <ac:spMk id="8" creationId="{00000000-0000-0000-0000-000000000000}"/>
          </ac:spMkLst>
        </pc:spChg>
        <pc:spChg chg="mod">
          <ac:chgData name="Hương Tecpen" userId="c5ce32652c29dffd" providerId="LiveId" clId="{4590A82E-0587-4CEE-9FDE-A3293842D96A}" dt="2021-11-04T05:59:38.344" v="6" actId="164"/>
          <ac:spMkLst>
            <pc:docMk/>
            <pc:sldMk cId="0" sldId="269"/>
            <ac:spMk id="9" creationId="{00000000-0000-0000-0000-000000000000}"/>
          </ac:spMkLst>
        </pc:spChg>
        <pc:spChg chg="mod">
          <ac:chgData name="Hương Tecpen" userId="c5ce32652c29dffd" providerId="LiveId" clId="{4590A82E-0587-4CEE-9FDE-A3293842D96A}" dt="2021-11-04T06:00:16.851" v="7" actId="207"/>
          <ac:spMkLst>
            <pc:docMk/>
            <pc:sldMk cId="0" sldId="269"/>
            <ac:spMk id="10" creationId="{00000000-0000-0000-0000-000000000000}"/>
          </ac:spMkLst>
        </pc:spChg>
        <pc:spChg chg="mod">
          <ac:chgData name="Hương Tecpen" userId="c5ce32652c29dffd" providerId="LiveId" clId="{4590A82E-0587-4CEE-9FDE-A3293842D96A}" dt="2021-11-04T07:53:18.324" v="19" actId="207"/>
          <ac:spMkLst>
            <pc:docMk/>
            <pc:sldMk cId="0" sldId="269"/>
            <ac:spMk id="11" creationId="{00000000-0000-0000-0000-000000000000}"/>
          </ac:spMkLst>
        </pc:spChg>
        <pc:spChg chg="mod">
          <ac:chgData name="Hương Tecpen" userId="c5ce32652c29dffd" providerId="LiveId" clId="{4590A82E-0587-4CEE-9FDE-A3293842D96A}" dt="2021-11-04T05:59:38.344" v="6" actId="164"/>
          <ac:spMkLst>
            <pc:docMk/>
            <pc:sldMk cId="0" sldId="269"/>
            <ac:spMk id="12" creationId="{00000000-0000-0000-0000-000000000000}"/>
          </ac:spMkLst>
        </pc:spChg>
        <pc:spChg chg="mod">
          <ac:chgData name="Hương Tecpen" userId="c5ce32652c29dffd" providerId="LiveId" clId="{4590A82E-0587-4CEE-9FDE-A3293842D96A}" dt="2021-11-04T05:59:38.344" v="6" actId="164"/>
          <ac:spMkLst>
            <pc:docMk/>
            <pc:sldMk cId="0" sldId="269"/>
            <ac:spMk id="13" creationId="{00000000-0000-0000-0000-000000000000}"/>
          </ac:spMkLst>
        </pc:spChg>
        <pc:spChg chg="mod">
          <ac:chgData name="Hương Tecpen" userId="c5ce32652c29dffd" providerId="LiveId" clId="{4590A82E-0587-4CEE-9FDE-A3293842D96A}" dt="2021-11-04T05:59:38.344" v="6" actId="164"/>
          <ac:spMkLst>
            <pc:docMk/>
            <pc:sldMk cId="0" sldId="269"/>
            <ac:spMk id="14" creationId="{00000000-0000-0000-0000-000000000000}"/>
          </ac:spMkLst>
        </pc:spChg>
        <pc:spChg chg="mod">
          <ac:chgData name="Hương Tecpen" userId="c5ce32652c29dffd" providerId="LiveId" clId="{4590A82E-0587-4CEE-9FDE-A3293842D96A}" dt="2021-11-04T05:59:38.344" v="6" actId="164"/>
          <ac:spMkLst>
            <pc:docMk/>
            <pc:sldMk cId="0" sldId="269"/>
            <ac:spMk id="15" creationId="{00000000-0000-0000-0000-000000000000}"/>
          </ac:spMkLst>
        </pc:spChg>
        <pc:spChg chg="mod">
          <ac:chgData name="Hương Tecpen" userId="c5ce32652c29dffd" providerId="LiveId" clId="{4590A82E-0587-4CEE-9FDE-A3293842D96A}" dt="2021-11-04T05:59:38.344" v="6" actId="164"/>
          <ac:spMkLst>
            <pc:docMk/>
            <pc:sldMk cId="0" sldId="269"/>
            <ac:spMk id="16" creationId="{00000000-0000-0000-0000-000000000000}"/>
          </ac:spMkLst>
        </pc:spChg>
        <pc:spChg chg="mod">
          <ac:chgData name="Hương Tecpen" userId="c5ce32652c29dffd" providerId="LiveId" clId="{4590A82E-0587-4CEE-9FDE-A3293842D96A}" dt="2021-11-04T05:59:38.344" v="6" actId="164"/>
          <ac:spMkLst>
            <pc:docMk/>
            <pc:sldMk cId="0" sldId="269"/>
            <ac:spMk id="17" creationId="{00000000-0000-0000-0000-000000000000}"/>
          </ac:spMkLst>
        </pc:spChg>
        <pc:spChg chg="mod">
          <ac:chgData name="Hương Tecpen" userId="c5ce32652c29dffd" providerId="LiveId" clId="{4590A82E-0587-4CEE-9FDE-A3293842D96A}" dt="2021-11-04T05:59:38.344" v="6" actId="164"/>
          <ac:spMkLst>
            <pc:docMk/>
            <pc:sldMk cId="0" sldId="269"/>
            <ac:spMk id="18" creationId="{00000000-0000-0000-0000-000000000000}"/>
          </ac:spMkLst>
        </pc:spChg>
        <pc:spChg chg="mod">
          <ac:chgData name="Hương Tecpen" userId="c5ce32652c29dffd" providerId="LiveId" clId="{4590A82E-0587-4CEE-9FDE-A3293842D96A}" dt="2021-11-04T06:01:43.631" v="12" actId="58"/>
          <ac:spMkLst>
            <pc:docMk/>
            <pc:sldMk cId="0" sldId="269"/>
            <ac:spMk id="22" creationId="{00000000-0000-0000-0000-000000000000}"/>
          </ac:spMkLst>
        </pc:spChg>
        <pc:spChg chg="mod">
          <ac:chgData name="Hương Tecpen" userId="c5ce32652c29dffd" providerId="LiveId" clId="{4590A82E-0587-4CEE-9FDE-A3293842D96A}" dt="2021-11-04T06:01:52.740" v="13" actId="14100"/>
          <ac:spMkLst>
            <pc:docMk/>
            <pc:sldMk cId="0" sldId="269"/>
            <ac:spMk id="23" creationId="{00000000-0000-0000-0000-000000000000}"/>
          </ac:spMkLst>
        </pc:spChg>
        <pc:spChg chg="mod">
          <ac:chgData name="Hương Tecpen" userId="c5ce32652c29dffd" providerId="LiveId" clId="{4590A82E-0587-4CEE-9FDE-A3293842D96A}" dt="2021-11-04T06:01:43.631" v="12" actId="58"/>
          <ac:spMkLst>
            <pc:docMk/>
            <pc:sldMk cId="0" sldId="269"/>
            <ac:spMk id="24" creationId="{00000000-0000-0000-0000-000000000000}"/>
          </ac:spMkLst>
        </pc:spChg>
        <pc:spChg chg="mod">
          <ac:chgData name="Hương Tecpen" userId="c5ce32652c29dffd" providerId="LiveId" clId="{4590A82E-0587-4CEE-9FDE-A3293842D96A}" dt="2021-11-04T06:01:56.121" v="14" actId="14100"/>
          <ac:spMkLst>
            <pc:docMk/>
            <pc:sldMk cId="0" sldId="269"/>
            <ac:spMk id="25" creationId="{00000000-0000-0000-0000-000000000000}"/>
          </ac:spMkLst>
        </pc:spChg>
        <pc:spChg chg="mod">
          <ac:chgData name="Hương Tecpen" userId="c5ce32652c29dffd" providerId="LiveId" clId="{4590A82E-0587-4CEE-9FDE-A3293842D96A}" dt="2021-11-04T06:00:21.750" v="8" actId="207"/>
          <ac:spMkLst>
            <pc:docMk/>
            <pc:sldMk cId="0" sldId="269"/>
            <ac:spMk id="26" creationId="{00000000-0000-0000-0000-000000000000}"/>
          </ac:spMkLst>
        </pc:spChg>
        <pc:spChg chg="mod">
          <ac:chgData name="Hương Tecpen" userId="c5ce32652c29dffd" providerId="LiveId" clId="{4590A82E-0587-4CEE-9FDE-A3293842D96A}" dt="2021-11-04T06:00:21.750" v="8" actId="207"/>
          <ac:spMkLst>
            <pc:docMk/>
            <pc:sldMk cId="0" sldId="269"/>
            <ac:spMk id="27" creationId="{00000000-0000-0000-0000-000000000000}"/>
          </ac:spMkLst>
        </pc:spChg>
        <pc:spChg chg="mod">
          <ac:chgData name="Hương Tecpen" userId="c5ce32652c29dffd" providerId="LiveId" clId="{4590A82E-0587-4CEE-9FDE-A3293842D96A}" dt="2021-11-04T06:00:25.620" v="9" actId="207"/>
          <ac:spMkLst>
            <pc:docMk/>
            <pc:sldMk cId="0" sldId="269"/>
            <ac:spMk id="28" creationId="{00000000-0000-0000-0000-000000000000}"/>
          </ac:spMkLst>
        </pc:spChg>
        <pc:spChg chg="mod">
          <ac:chgData name="Hương Tecpen" userId="c5ce32652c29dffd" providerId="LiveId" clId="{4590A82E-0587-4CEE-9FDE-A3293842D96A}" dt="2021-11-04T06:00:25.620" v="9" actId="207"/>
          <ac:spMkLst>
            <pc:docMk/>
            <pc:sldMk cId="0" sldId="269"/>
            <ac:spMk id="29" creationId="{00000000-0000-0000-0000-000000000000}"/>
          </ac:spMkLst>
        </pc:spChg>
        <pc:spChg chg="mod">
          <ac:chgData name="Hương Tecpen" userId="c5ce32652c29dffd" providerId="LiveId" clId="{4590A82E-0587-4CEE-9FDE-A3293842D96A}" dt="2021-11-04T06:02:08.320" v="15" actId="14100"/>
          <ac:spMkLst>
            <pc:docMk/>
            <pc:sldMk cId="0" sldId="269"/>
            <ac:spMk id="49" creationId="{00000000-0000-0000-0000-000000000000}"/>
          </ac:spMkLst>
        </pc:spChg>
        <pc:spChg chg="mod">
          <ac:chgData name="Hương Tecpen" userId="c5ce32652c29dffd" providerId="LiveId" clId="{4590A82E-0587-4CEE-9FDE-A3293842D96A}" dt="2021-11-04T05:59:38.344" v="6" actId="164"/>
          <ac:spMkLst>
            <pc:docMk/>
            <pc:sldMk cId="0" sldId="269"/>
            <ac:spMk id="53" creationId="{00000000-0000-0000-0000-000000000000}"/>
          </ac:spMkLst>
        </pc:spChg>
        <pc:spChg chg="mod">
          <ac:chgData name="Hương Tecpen" userId="c5ce32652c29dffd" providerId="LiveId" clId="{4590A82E-0587-4CEE-9FDE-A3293842D96A}" dt="2021-11-04T05:59:38.344" v="6" actId="164"/>
          <ac:spMkLst>
            <pc:docMk/>
            <pc:sldMk cId="0" sldId="269"/>
            <ac:spMk id="54" creationId="{00000000-0000-0000-0000-000000000000}"/>
          </ac:spMkLst>
        </pc:spChg>
        <pc:spChg chg="mod">
          <ac:chgData name="Hương Tecpen" userId="c5ce32652c29dffd" providerId="LiveId" clId="{4590A82E-0587-4CEE-9FDE-A3293842D96A}" dt="2021-11-04T05:59:38.344" v="6" actId="164"/>
          <ac:spMkLst>
            <pc:docMk/>
            <pc:sldMk cId="0" sldId="269"/>
            <ac:spMk id="55" creationId="{00000000-0000-0000-0000-000000000000}"/>
          </ac:spMkLst>
        </pc:spChg>
        <pc:spChg chg="mod">
          <ac:chgData name="Hương Tecpen" userId="c5ce32652c29dffd" providerId="LiveId" clId="{4590A82E-0587-4CEE-9FDE-A3293842D96A}" dt="2021-11-04T05:59:38.344" v="6" actId="164"/>
          <ac:spMkLst>
            <pc:docMk/>
            <pc:sldMk cId="0" sldId="269"/>
            <ac:spMk id="56" creationId="{00000000-0000-0000-0000-000000000000}"/>
          </ac:spMkLst>
        </pc:spChg>
        <pc:grpChg chg="mod">
          <ac:chgData name="Hương Tecpen" userId="c5ce32652c29dffd" providerId="LiveId" clId="{4590A82E-0587-4CEE-9FDE-A3293842D96A}" dt="2021-11-04T05:59:38.344" v="6" actId="164"/>
          <ac:grpSpMkLst>
            <pc:docMk/>
            <pc:sldMk cId="0" sldId="269"/>
            <ac:grpSpMk id="19" creationId="{00000000-0000-0000-0000-000000000000}"/>
          </ac:grpSpMkLst>
        </pc:grpChg>
        <pc:grpChg chg="mod">
          <ac:chgData name="Hương Tecpen" userId="c5ce32652c29dffd" providerId="LiveId" clId="{4590A82E-0587-4CEE-9FDE-A3293842D96A}" dt="2021-11-04T05:59:38.344" v="6" actId="164"/>
          <ac:grpSpMkLst>
            <pc:docMk/>
            <pc:sldMk cId="0" sldId="269"/>
            <ac:grpSpMk id="43" creationId="{00000000-0000-0000-0000-000000000000}"/>
          </ac:grpSpMkLst>
        </pc:grpChg>
        <pc:grpChg chg="mod">
          <ac:chgData name="Hương Tecpen" userId="c5ce32652c29dffd" providerId="LiveId" clId="{4590A82E-0587-4CEE-9FDE-A3293842D96A}" dt="2021-11-04T05:59:38.344" v="6" actId="164"/>
          <ac:grpSpMkLst>
            <pc:docMk/>
            <pc:sldMk cId="0" sldId="269"/>
            <ac:grpSpMk id="48" creationId="{00000000-0000-0000-0000-000000000000}"/>
          </ac:grpSpMkLst>
        </pc:grpChg>
        <pc:grpChg chg="mod">
          <ac:chgData name="Hương Tecpen" userId="c5ce32652c29dffd" providerId="LiveId" clId="{4590A82E-0587-4CEE-9FDE-A3293842D96A}" dt="2021-11-04T05:59:38.344" v="6" actId="164"/>
          <ac:grpSpMkLst>
            <pc:docMk/>
            <pc:sldMk cId="0" sldId="269"/>
            <ac:grpSpMk id="57" creationId="{00000000-0000-0000-0000-000000000000}"/>
          </ac:grpSpMkLst>
        </pc:grpChg>
        <pc:grpChg chg="mod">
          <ac:chgData name="Hương Tecpen" userId="c5ce32652c29dffd" providerId="LiveId" clId="{4590A82E-0587-4CEE-9FDE-A3293842D96A}" dt="2021-11-04T05:59:38.344" v="6" actId="164"/>
          <ac:grpSpMkLst>
            <pc:docMk/>
            <pc:sldMk cId="0" sldId="269"/>
            <ac:grpSpMk id="80" creationId="{00000000-0000-0000-0000-000000000000}"/>
          </ac:grpSpMkLst>
        </pc:grpChg>
        <pc:grpChg chg="add mod">
          <ac:chgData name="Hương Tecpen" userId="c5ce32652c29dffd" providerId="LiveId" clId="{4590A82E-0587-4CEE-9FDE-A3293842D96A}" dt="2021-11-04T05:59:38.344" v="6" actId="164"/>
          <ac:grpSpMkLst>
            <pc:docMk/>
            <pc:sldMk cId="0" sldId="269"/>
            <ac:grpSpMk id="83" creationId="{6D133A59-2540-48BB-82A1-296860830B98}"/>
          </ac:grpSpMkLst>
        </pc:grpChg>
        <pc:picChg chg="mod">
          <ac:chgData name="Hương Tecpen" userId="c5ce32652c29dffd" providerId="LiveId" clId="{4590A82E-0587-4CEE-9FDE-A3293842D96A}" dt="2021-11-04T06:02:28.603" v="18" actId="14100"/>
          <ac:picMkLst>
            <pc:docMk/>
            <pc:sldMk cId="0" sldId="269"/>
            <ac:picMk id="81" creationId="{00000000-0000-0000-0000-000000000000}"/>
          </ac:picMkLst>
        </pc:picChg>
        <pc:picChg chg="mod">
          <ac:chgData name="Hương Tecpen" userId="c5ce32652c29dffd" providerId="LiveId" clId="{4590A82E-0587-4CEE-9FDE-A3293842D96A}" dt="2021-11-04T05:59:38.344" v="6" actId="164"/>
          <ac:picMkLst>
            <pc:docMk/>
            <pc:sldMk cId="0" sldId="269"/>
            <ac:picMk id="82" creationId="{00000000-0000-0000-0000-000000000000}"/>
          </ac:picMkLst>
        </pc:picChg>
      </pc:sldChg>
      <pc:sldChg chg="add del">
        <pc:chgData name="Hương Tecpen" userId="c5ce32652c29dffd" providerId="LiveId" clId="{4590A82E-0587-4CEE-9FDE-A3293842D96A}" dt="2021-11-04T05:51:36.588" v="5" actId="47"/>
        <pc:sldMkLst>
          <pc:docMk/>
          <pc:sldMk cId="0" sldId="27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6D133A59-2540-48BB-82A1-296860830B98}"/>
              </a:ext>
            </a:extLst>
          </p:cNvPr>
          <p:cNvGrpSpPr/>
          <p:nvPr/>
        </p:nvGrpSpPr>
        <p:grpSpPr>
          <a:xfrm>
            <a:off x="0" y="721622"/>
            <a:ext cx="7560000" cy="9970378"/>
            <a:chOff x="0" y="721622"/>
            <a:chExt cx="7560000" cy="9970378"/>
          </a:xfrm>
        </p:grpSpPr>
        <p:sp>
          <p:nvSpPr>
            <p:cNvPr id="2" name="AutoShape 2"/>
            <p:cNvSpPr/>
            <p:nvPr/>
          </p:nvSpPr>
          <p:spPr>
            <a:xfrm>
              <a:off x="3839088" y="7195862"/>
              <a:ext cx="3720912" cy="3496138"/>
            </a:xfrm>
            <a:prstGeom prst="rect">
              <a:avLst/>
            </a:prstGeom>
            <a:solidFill>
              <a:srgbClr val="E6E4E4">
                <a:alpha val="40000"/>
              </a:srgbClr>
            </a:solidFill>
          </p:spPr>
        </p:sp>
        <p:sp>
          <p:nvSpPr>
            <p:cNvPr id="3" name="TextBox 3"/>
            <p:cNvSpPr txBox="1"/>
            <p:nvPr/>
          </p:nvSpPr>
          <p:spPr>
            <a:xfrm>
              <a:off x="440632" y="797822"/>
              <a:ext cx="3226644" cy="1265959"/>
            </a:xfrm>
            <a:prstGeom prst="rect">
              <a:avLst/>
            </a:prstGeom>
          </p:spPr>
          <p:txBody>
            <a:bodyPr lIns="0" tIns="0" rIns="0" bIns="0" rtlCol="0" anchor="t">
              <a:spAutoFit/>
            </a:bodyPr>
            <a:lstStyle/>
            <a:p>
              <a:pPr>
                <a:lnSpc>
                  <a:spcPts val="4950"/>
                </a:lnSpc>
              </a:pPr>
              <a:r>
                <a:rPr lang="en-US" sz="4500">
                  <a:solidFill>
                    <a:srgbClr val="27691C"/>
                  </a:solidFill>
                  <a:latin typeface="Public Sans Bold"/>
                </a:rPr>
                <a:t>Research fact sheet</a:t>
              </a:r>
            </a:p>
          </p:txBody>
        </p:sp>
        <p:sp>
          <p:nvSpPr>
            <p:cNvPr id="4" name="TextBox 4"/>
            <p:cNvSpPr txBox="1"/>
            <p:nvPr/>
          </p:nvSpPr>
          <p:spPr>
            <a:xfrm>
              <a:off x="4042858" y="721622"/>
              <a:ext cx="2935802" cy="233680"/>
            </a:xfrm>
            <a:prstGeom prst="rect">
              <a:avLst/>
            </a:prstGeom>
          </p:spPr>
          <p:txBody>
            <a:bodyPr lIns="0" tIns="0" rIns="0" bIns="0" rtlCol="0" anchor="t">
              <a:spAutoFit/>
            </a:bodyPr>
            <a:lstStyle/>
            <a:p>
              <a:pPr>
                <a:lnSpc>
                  <a:spcPts val="1819"/>
                </a:lnSpc>
              </a:pPr>
              <a:r>
                <a:rPr lang="en-US" sz="1299">
                  <a:solidFill>
                    <a:srgbClr val="27691C"/>
                  </a:solidFill>
                  <a:latin typeface="Public Sans Bold"/>
                </a:rPr>
                <a:t>INTRODUCTION</a:t>
              </a:r>
            </a:p>
          </p:txBody>
        </p:sp>
        <p:sp>
          <p:nvSpPr>
            <p:cNvPr id="5" name="TextBox 5"/>
            <p:cNvSpPr txBox="1"/>
            <p:nvPr/>
          </p:nvSpPr>
          <p:spPr>
            <a:xfrm>
              <a:off x="4042858" y="996258"/>
              <a:ext cx="2935802" cy="1521763"/>
            </a:xfrm>
            <a:prstGeom prst="rect">
              <a:avLst/>
            </a:prstGeom>
          </p:spPr>
          <p:txBody>
            <a:bodyPr lIns="0" tIns="0" rIns="0" bIns="0" rtlCol="0" anchor="t">
              <a:spAutoFit/>
            </a:bodyPr>
            <a:lstStyle/>
            <a:p>
              <a:pPr>
                <a:lnSpc>
                  <a:spcPts val="1470"/>
                </a:lnSpc>
              </a:pPr>
              <a:r>
                <a:rPr lang="en-US" sz="1050" dirty="0">
                  <a:solidFill>
                    <a:srgbClr val="000000"/>
                  </a:solidFill>
                  <a:latin typeface="Public Sans"/>
                </a:rPr>
                <a:t>This section gives an overview of the research. Start with the background: What are you studying and why? What is the importance of the research to the field or specific industry, and what can it contribute to the existing literature? Be mindful of the space of the poster. Include the important information, but be as straightforward as possible.</a:t>
              </a:r>
            </a:p>
          </p:txBody>
        </p:sp>
        <p:sp>
          <p:nvSpPr>
            <p:cNvPr id="6" name="AutoShape 6"/>
            <p:cNvSpPr/>
            <p:nvPr/>
          </p:nvSpPr>
          <p:spPr>
            <a:xfrm>
              <a:off x="0" y="3810472"/>
              <a:ext cx="1983979" cy="2073697"/>
            </a:xfrm>
            <a:prstGeom prst="rect">
              <a:avLst/>
            </a:prstGeom>
            <a:solidFill>
              <a:srgbClr val="27691C"/>
            </a:solidFill>
          </p:spPr>
        </p:sp>
        <p:sp>
          <p:nvSpPr>
            <p:cNvPr id="7" name="TextBox 7"/>
            <p:cNvSpPr txBox="1"/>
            <p:nvPr/>
          </p:nvSpPr>
          <p:spPr>
            <a:xfrm>
              <a:off x="440632" y="6323129"/>
              <a:ext cx="1296119" cy="166832"/>
            </a:xfrm>
            <a:prstGeom prst="rect">
              <a:avLst/>
            </a:prstGeom>
          </p:spPr>
          <p:txBody>
            <a:bodyPr lIns="0" tIns="0" rIns="0" bIns="0" rtlCol="0" anchor="t">
              <a:spAutoFit/>
            </a:bodyPr>
            <a:lstStyle/>
            <a:p>
              <a:pPr>
                <a:lnSpc>
                  <a:spcPts val="1399"/>
                </a:lnSpc>
              </a:pPr>
              <a:r>
                <a:rPr lang="en-US" sz="999">
                  <a:solidFill>
                    <a:srgbClr val="27691C"/>
                  </a:solidFill>
                  <a:latin typeface="Public Sans Bold"/>
                </a:rPr>
                <a:t>RESULTS/FINDINGS</a:t>
              </a:r>
            </a:p>
          </p:txBody>
        </p:sp>
        <p:sp>
          <p:nvSpPr>
            <p:cNvPr id="8" name="TextBox 8"/>
            <p:cNvSpPr txBox="1"/>
            <p:nvPr/>
          </p:nvSpPr>
          <p:spPr>
            <a:xfrm>
              <a:off x="440632" y="4213501"/>
              <a:ext cx="1296119" cy="166832"/>
            </a:xfrm>
            <a:prstGeom prst="rect">
              <a:avLst/>
            </a:prstGeom>
          </p:spPr>
          <p:txBody>
            <a:bodyPr lIns="0" tIns="0" rIns="0" bIns="0" rtlCol="0" anchor="t">
              <a:spAutoFit/>
            </a:bodyPr>
            <a:lstStyle/>
            <a:p>
              <a:pPr>
                <a:lnSpc>
                  <a:spcPts val="1399"/>
                </a:lnSpc>
              </a:pPr>
              <a:r>
                <a:rPr lang="en-US" sz="999">
                  <a:solidFill>
                    <a:srgbClr val="FFFFFF"/>
                  </a:solidFill>
                  <a:latin typeface="Public Sans Bold"/>
                </a:rPr>
                <a:t>OBJECTIVE</a:t>
              </a:r>
            </a:p>
          </p:txBody>
        </p:sp>
        <p:sp>
          <p:nvSpPr>
            <p:cNvPr id="9" name="TextBox 9"/>
            <p:cNvSpPr txBox="1"/>
            <p:nvPr/>
          </p:nvSpPr>
          <p:spPr>
            <a:xfrm>
              <a:off x="440632" y="4435262"/>
              <a:ext cx="1231586" cy="433128"/>
            </a:xfrm>
            <a:prstGeom prst="rect">
              <a:avLst/>
            </a:prstGeom>
          </p:spPr>
          <p:txBody>
            <a:bodyPr lIns="0" tIns="0" rIns="0" bIns="0" rtlCol="0" anchor="t">
              <a:spAutoFit/>
            </a:bodyPr>
            <a:lstStyle/>
            <a:p>
              <a:pPr>
                <a:lnSpc>
                  <a:spcPts val="1120"/>
                </a:lnSpc>
                <a:spcBef>
                  <a:spcPct val="0"/>
                </a:spcBef>
              </a:pPr>
              <a:r>
                <a:rPr lang="en-US" sz="800">
                  <a:solidFill>
                    <a:srgbClr val="FFFFFF"/>
                  </a:solidFill>
                  <a:latin typeface="Public Sans"/>
                </a:rPr>
                <a:t>In this section, state what is the purpose of your study. </a:t>
              </a:r>
            </a:p>
          </p:txBody>
        </p:sp>
        <p:sp>
          <p:nvSpPr>
            <p:cNvPr id="10" name="TextBox 10"/>
            <p:cNvSpPr txBox="1"/>
            <p:nvPr/>
          </p:nvSpPr>
          <p:spPr>
            <a:xfrm>
              <a:off x="440632" y="6544890"/>
              <a:ext cx="2763167" cy="411523"/>
            </a:xfrm>
            <a:prstGeom prst="rect">
              <a:avLst/>
            </a:prstGeom>
          </p:spPr>
          <p:txBody>
            <a:bodyPr lIns="0" tIns="0" rIns="0" bIns="0" rtlCol="0" anchor="t">
              <a:spAutoFit/>
            </a:bodyPr>
            <a:lstStyle/>
            <a:p>
              <a:pPr>
                <a:lnSpc>
                  <a:spcPts val="1120"/>
                </a:lnSpc>
                <a:spcBef>
                  <a:spcPct val="0"/>
                </a:spcBef>
              </a:pPr>
              <a:r>
                <a:rPr lang="en-US" sz="800">
                  <a:solidFill>
                    <a:srgbClr val="000000"/>
                  </a:solidFill>
                  <a:latin typeface="Public Sans"/>
                </a:rPr>
                <a:t>Results show the outcome of the research and should answer the question or hypothesis stated in the introduction. State what you've found from your study.</a:t>
              </a:r>
            </a:p>
          </p:txBody>
        </p:sp>
        <p:sp>
          <p:nvSpPr>
            <p:cNvPr id="11" name="AutoShape 11"/>
            <p:cNvSpPr/>
            <p:nvPr/>
          </p:nvSpPr>
          <p:spPr>
            <a:xfrm>
              <a:off x="1983979" y="3810472"/>
              <a:ext cx="1855109" cy="2073697"/>
            </a:xfrm>
            <a:prstGeom prst="rect">
              <a:avLst/>
            </a:prstGeom>
            <a:solidFill>
              <a:srgbClr val="E6E4E4">
                <a:alpha val="40000"/>
              </a:srgbClr>
            </a:solidFill>
          </p:spPr>
        </p:sp>
        <p:sp>
          <p:nvSpPr>
            <p:cNvPr id="12" name="TextBox 12"/>
            <p:cNvSpPr txBox="1"/>
            <p:nvPr/>
          </p:nvSpPr>
          <p:spPr>
            <a:xfrm>
              <a:off x="2295740" y="4213501"/>
              <a:ext cx="1296119" cy="166832"/>
            </a:xfrm>
            <a:prstGeom prst="rect">
              <a:avLst/>
            </a:prstGeom>
          </p:spPr>
          <p:txBody>
            <a:bodyPr lIns="0" tIns="0" rIns="0" bIns="0" rtlCol="0" anchor="t">
              <a:spAutoFit/>
            </a:bodyPr>
            <a:lstStyle/>
            <a:p>
              <a:pPr>
                <a:lnSpc>
                  <a:spcPts val="1399"/>
                </a:lnSpc>
              </a:pPr>
              <a:r>
                <a:rPr lang="en-US" sz="999">
                  <a:solidFill>
                    <a:srgbClr val="27691C"/>
                  </a:solidFill>
                  <a:latin typeface="Public Sans Bold"/>
                </a:rPr>
                <a:t>METHODOLOGY</a:t>
              </a:r>
            </a:p>
          </p:txBody>
        </p:sp>
        <p:sp>
          <p:nvSpPr>
            <p:cNvPr id="13" name="TextBox 13"/>
            <p:cNvSpPr txBox="1"/>
            <p:nvPr/>
          </p:nvSpPr>
          <p:spPr>
            <a:xfrm>
              <a:off x="2295740" y="4435262"/>
              <a:ext cx="1296119" cy="999626"/>
            </a:xfrm>
            <a:prstGeom prst="rect">
              <a:avLst/>
            </a:prstGeom>
          </p:spPr>
          <p:txBody>
            <a:bodyPr lIns="0" tIns="0" rIns="0" bIns="0" rtlCol="0" anchor="t">
              <a:spAutoFit/>
            </a:bodyPr>
            <a:lstStyle/>
            <a:p>
              <a:pPr>
                <a:lnSpc>
                  <a:spcPts val="1120"/>
                </a:lnSpc>
                <a:spcBef>
                  <a:spcPct val="0"/>
                </a:spcBef>
              </a:pPr>
              <a:r>
                <a:rPr lang="en-US" sz="800">
                  <a:solidFill>
                    <a:srgbClr val="000000"/>
                  </a:solidFill>
                  <a:latin typeface="Public Sans"/>
                </a:rPr>
                <a:t>Describe how you've conducted your research. What is the strategy of the team? What methods were used? Were there any special technology applied?</a:t>
              </a:r>
            </a:p>
          </p:txBody>
        </p:sp>
        <p:sp>
          <p:nvSpPr>
            <p:cNvPr id="14" name="TextBox 14"/>
            <p:cNvSpPr txBox="1"/>
            <p:nvPr/>
          </p:nvSpPr>
          <p:spPr>
            <a:xfrm>
              <a:off x="4042858" y="2726254"/>
              <a:ext cx="2935802" cy="716377"/>
            </a:xfrm>
            <a:prstGeom prst="rect">
              <a:avLst/>
            </a:prstGeom>
          </p:spPr>
          <p:txBody>
            <a:bodyPr lIns="0" tIns="0" rIns="0" bIns="0" rtlCol="0" anchor="t">
              <a:spAutoFit/>
            </a:bodyPr>
            <a:lstStyle/>
            <a:p>
              <a:pPr>
                <a:lnSpc>
                  <a:spcPts val="1120"/>
                </a:lnSpc>
              </a:pPr>
              <a:r>
                <a:rPr lang="en-US" sz="800">
                  <a:solidFill>
                    <a:srgbClr val="27691C"/>
                  </a:solidFill>
                  <a:latin typeface="Public Sans Bold"/>
                </a:rPr>
                <a:t>Authors</a:t>
              </a:r>
            </a:p>
            <a:p>
              <a:pPr>
                <a:lnSpc>
                  <a:spcPts val="1120"/>
                </a:lnSpc>
              </a:pPr>
              <a:r>
                <a:rPr lang="en-US" sz="800">
                  <a:solidFill>
                    <a:srgbClr val="000000"/>
                  </a:solidFill>
                  <a:latin typeface="Public Sans"/>
                </a:rPr>
                <a:t>Don't forget the names of the research authors and co-authors. Use full names and include any titles or honorifics the authors may have, as well as the university or research institution they are representing.</a:t>
              </a:r>
            </a:p>
          </p:txBody>
        </p:sp>
        <p:sp>
          <p:nvSpPr>
            <p:cNvPr id="15" name="TextBox 15"/>
            <p:cNvSpPr txBox="1"/>
            <p:nvPr/>
          </p:nvSpPr>
          <p:spPr>
            <a:xfrm>
              <a:off x="4150849" y="7807111"/>
              <a:ext cx="1296119" cy="166832"/>
            </a:xfrm>
            <a:prstGeom prst="rect">
              <a:avLst/>
            </a:prstGeom>
          </p:spPr>
          <p:txBody>
            <a:bodyPr lIns="0" tIns="0" rIns="0" bIns="0" rtlCol="0" anchor="t">
              <a:spAutoFit/>
            </a:bodyPr>
            <a:lstStyle/>
            <a:p>
              <a:pPr>
                <a:lnSpc>
                  <a:spcPts val="1399"/>
                </a:lnSpc>
              </a:pPr>
              <a:r>
                <a:rPr lang="en-US" sz="999">
                  <a:solidFill>
                    <a:srgbClr val="27691C"/>
                  </a:solidFill>
                  <a:latin typeface="Public Sans Bold"/>
                </a:rPr>
                <a:t>ANALYSIS</a:t>
              </a:r>
            </a:p>
          </p:txBody>
        </p:sp>
        <p:sp>
          <p:nvSpPr>
            <p:cNvPr id="16" name="TextBox 16"/>
            <p:cNvSpPr txBox="1"/>
            <p:nvPr/>
          </p:nvSpPr>
          <p:spPr>
            <a:xfrm>
              <a:off x="4150849" y="8028872"/>
              <a:ext cx="1296119" cy="1566124"/>
            </a:xfrm>
            <a:prstGeom prst="rect">
              <a:avLst/>
            </a:prstGeom>
          </p:spPr>
          <p:txBody>
            <a:bodyPr lIns="0" tIns="0" rIns="0" bIns="0" rtlCol="0" anchor="t">
              <a:spAutoFit/>
            </a:bodyPr>
            <a:lstStyle/>
            <a:p>
              <a:pPr>
                <a:lnSpc>
                  <a:spcPts val="1120"/>
                </a:lnSpc>
                <a:spcBef>
                  <a:spcPct val="0"/>
                </a:spcBef>
              </a:pPr>
              <a:r>
                <a:rPr lang="en-US" sz="800">
                  <a:solidFill>
                    <a:srgbClr val="000000"/>
                  </a:solidFill>
                  <a:latin typeface="Public Sans"/>
                </a:rPr>
                <a:t>In a regular research paper, the analysis section is one of the longest parts as it builds on the information that supports the objective and thesis. With a research poster, you can trim down the analysis to the most important parts. Use bullets to emphasize points. </a:t>
              </a:r>
            </a:p>
          </p:txBody>
        </p:sp>
        <p:sp>
          <p:nvSpPr>
            <p:cNvPr id="17" name="TextBox 17"/>
            <p:cNvSpPr txBox="1"/>
            <p:nvPr/>
          </p:nvSpPr>
          <p:spPr>
            <a:xfrm>
              <a:off x="5889077" y="7807111"/>
              <a:ext cx="1296119" cy="166832"/>
            </a:xfrm>
            <a:prstGeom prst="rect">
              <a:avLst/>
            </a:prstGeom>
          </p:spPr>
          <p:txBody>
            <a:bodyPr lIns="0" tIns="0" rIns="0" bIns="0" rtlCol="0" anchor="t">
              <a:spAutoFit/>
            </a:bodyPr>
            <a:lstStyle/>
            <a:p>
              <a:pPr>
                <a:lnSpc>
                  <a:spcPts val="1399"/>
                </a:lnSpc>
              </a:pPr>
              <a:r>
                <a:rPr lang="en-US" sz="999">
                  <a:solidFill>
                    <a:srgbClr val="27691C"/>
                  </a:solidFill>
                  <a:latin typeface="Public Sans Bold"/>
                </a:rPr>
                <a:t>CONCLUSION</a:t>
              </a:r>
            </a:p>
          </p:txBody>
        </p:sp>
        <p:sp>
          <p:nvSpPr>
            <p:cNvPr id="18" name="TextBox 18"/>
            <p:cNvSpPr txBox="1"/>
            <p:nvPr/>
          </p:nvSpPr>
          <p:spPr>
            <a:xfrm>
              <a:off x="5889077" y="8028872"/>
              <a:ext cx="1348467" cy="1707749"/>
            </a:xfrm>
            <a:prstGeom prst="rect">
              <a:avLst/>
            </a:prstGeom>
          </p:spPr>
          <p:txBody>
            <a:bodyPr lIns="0" tIns="0" rIns="0" bIns="0" rtlCol="0" anchor="t">
              <a:spAutoFit/>
            </a:bodyPr>
            <a:lstStyle/>
            <a:p>
              <a:pPr>
                <a:lnSpc>
                  <a:spcPts val="1120"/>
                </a:lnSpc>
                <a:spcBef>
                  <a:spcPct val="0"/>
                </a:spcBef>
              </a:pPr>
              <a:r>
                <a:rPr lang="en-US" sz="800" dirty="0">
                  <a:solidFill>
                    <a:srgbClr val="000000"/>
                  </a:solidFill>
                  <a:latin typeface="Public Sans"/>
                </a:rPr>
                <a:t>To wrap up your poster, present two to three key findings. You can also add a brief explanation or narrative to these that can encourage conversation or dialogue with the audience. These findings can be actionable items that can lead to implementation, policy creation, or further study.</a:t>
              </a:r>
            </a:p>
          </p:txBody>
        </p:sp>
        <p:grpSp>
          <p:nvGrpSpPr>
            <p:cNvPr id="19" name="Group 19"/>
            <p:cNvGrpSpPr/>
            <p:nvPr/>
          </p:nvGrpSpPr>
          <p:grpSpPr>
            <a:xfrm>
              <a:off x="423716" y="7477503"/>
              <a:ext cx="3092916" cy="853635"/>
              <a:chOff x="0" y="0"/>
              <a:chExt cx="4123889" cy="1138182"/>
            </a:xfrm>
          </p:grpSpPr>
          <p:grpSp>
            <p:nvGrpSpPr>
              <p:cNvPr id="20" name="Group 20"/>
              <p:cNvGrpSpPr>
                <a:grpSpLocks noChangeAspect="1"/>
              </p:cNvGrpSpPr>
              <p:nvPr/>
            </p:nvGrpSpPr>
            <p:grpSpPr>
              <a:xfrm>
                <a:off x="282811" y="0"/>
                <a:ext cx="3762374" cy="1014894"/>
                <a:chOff x="0" y="0"/>
                <a:chExt cx="43400177" cy="11707120"/>
              </a:xfrm>
            </p:grpSpPr>
            <p:sp>
              <p:nvSpPr>
                <p:cNvPr id="21" name="Freeform 21"/>
                <p:cNvSpPr/>
                <p:nvPr/>
              </p:nvSpPr>
              <p:spPr>
                <a:xfrm>
                  <a:off x="-6350" y="0"/>
                  <a:ext cx="43412876" cy="11707120"/>
                </a:xfrm>
                <a:custGeom>
                  <a:avLst/>
                  <a:gdLst/>
                  <a:ahLst/>
                  <a:cxnLst/>
                  <a:rect l="l" t="t" r="r" b="b"/>
                  <a:pathLst>
                    <a:path w="43412876" h="11707120">
                      <a:moveTo>
                        <a:pt x="0" y="0"/>
                      </a:moveTo>
                      <a:lnTo>
                        <a:pt x="12700" y="0"/>
                      </a:lnTo>
                      <a:lnTo>
                        <a:pt x="12700" y="11707120"/>
                      </a:lnTo>
                      <a:lnTo>
                        <a:pt x="0" y="11707120"/>
                      </a:lnTo>
                      <a:close/>
                      <a:moveTo>
                        <a:pt x="14466726" y="0"/>
                      </a:moveTo>
                      <a:lnTo>
                        <a:pt x="14479426" y="0"/>
                      </a:lnTo>
                      <a:lnTo>
                        <a:pt x="14479426" y="11707120"/>
                      </a:lnTo>
                      <a:lnTo>
                        <a:pt x="14466726" y="11707120"/>
                      </a:lnTo>
                      <a:close/>
                      <a:moveTo>
                        <a:pt x="28933453" y="0"/>
                      </a:moveTo>
                      <a:lnTo>
                        <a:pt x="28946153" y="0"/>
                      </a:lnTo>
                      <a:lnTo>
                        <a:pt x="28946153" y="11707120"/>
                      </a:lnTo>
                      <a:lnTo>
                        <a:pt x="28933453" y="11707120"/>
                      </a:lnTo>
                      <a:close/>
                      <a:moveTo>
                        <a:pt x="43400176" y="0"/>
                      </a:moveTo>
                      <a:lnTo>
                        <a:pt x="43412876" y="0"/>
                      </a:lnTo>
                      <a:lnTo>
                        <a:pt x="43412876" y="11707120"/>
                      </a:lnTo>
                      <a:lnTo>
                        <a:pt x="43400176" y="11707120"/>
                      </a:lnTo>
                      <a:close/>
                    </a:path>
                  </a:pathLst>
                </a:custGeom>
                <a:solidFill>
                  <a:srgbClr val="C2433C">
                    <a:alpha val="24706"/>
                  </a:srgbClr>
                </a:solidFill>
              </p:spPr>
            </p:sp>
          </p:grpSp>
          <p:sp>
            <p:nvSpPr>
              <p:cNvPr id="22" name="TextBox 22"/>
              <p:cNvSpPr txBox="1"/>
              <p:nvPr/>
            </p:nvSpPr>
            <p:spPr>
              <a:xfrm>
                <a:off x="259447" y="1043541"/>
                <a:ext cx="46729" cy="94641"/>
              </a:xfrm>
              <a:prstGeom prst="rect">
                <a:avLst/>
              </a:prstGeom>
            </p:spPr>
            <p:txBody>
              <a:bodyPr lIns="0" tIns="0" rIns="0" bIns="0" rtlCol="0" anchor="t">
                <a:spAutoFit/>
              </a:bodyPr>
              <a:lstStyle/>
              <a:p>
                <a:pPr algn="ctr">
                  <a:lnSpc>
                    <a:spcPts val="631"/>
                  </a:lnSpc>
                </a:pPr>
                <a:r>
                  <a:rPr lang="en-US" sz="450" dirty="0">
                    <a:solidFill>
                      <a:srgbClr val="000000"/>
                    </a:solidFill>
                    <a:latin typeface="Public Sans"/>
                  </a:rPr>
                  <a:t>0</a:t>
                </a:r>
              </a:p>
            </p:txBody>
          </p:sp>
          <p:sp>
            <p:nvSpPr>
              <p:cNvPr id="23" name="TextBox 23"/>
              <p:cNvSpPr txBox="1"/>
              <p:nvPr/>
            </p:nvSpPr>
            <p:spPr>
              <a:xfrm>
                <a:off x="1498039" y="1043541"/>
                <a:ext cx="94821" cy="94641"/>
              </a:xfrm>
              <a:prstGeom prst="rect">
                <a:avLst/>
              </a:prstGeom>
            </p:spPr>
            <p:txBody>
              <a:bodyPr wrap="square" lIns="0" tIns="0" rIns="0" bIns="0" rtlCol="0" anchor="t">
                <a:spAutoFit/>
              </a:bodyPr>
              <a:lstStyle/>
              <a:p>
                <a:pPr algn="ctr">
                  <a:lnSpc>
                    <a:spcPts val="631"/>
                  </a:lnSpc>
                </a:pPr>
                <a:r>
                  <a:rPr lang="en-US" sz="450" dirty="0">
                    <a:solidFill>
                      <a:srgbClr val="000000"/>
                    </a:solidFill>
                    <a:latin typeface="Public Sans"/>
                  </a:rPr>
                  <a:t>10</a:t>
                </a:r>
              </a:p>
            </p:txBody>
          </p:sp>
          <p:sp>
            <p:nvSpPr>
              <p:cNvPr id="24" name="TextBox 24"/>
              <p:cNvSpPr txBox="1"/>
              <p:nvPr/>
            </p:nvSpPr>
            <p:spPr>
              <a:xfrm>
                <a:off x="2744951" y="1043540"/>
                <a:ext cx="92217" cy="94641"/>
              </a:xfrm>
              <a:prstGeom prst="rect">
                <a:avLst/>
              </a:prstGeom>
            </p:spPr>
            <p:txBody>
              <a:bodyPr lIns="0" tIns="0" rIns="0" bIns="0" rtlCol="0" anchor="t">
                <a:spAutoFit/>
              </a:bodyPr>
              <a:lstStyle/>
              <a:p>
                <a:pPr algn="ctr">
                  <a:lnSpc>
                    <a:spcPts val="631"/>
                  </a:lnSpc>
                </a:pPr>
                <a:r>
                  <a:rPr lang="en-US" sz="450">
                    <a:solidFill>
                      <a:srgbClr val="000000"/>
                    </a:solidFill>
                    <a:latin typeface="Public Sans"/>
                  </a:rPr>
                  <a:t>20</a:t>
                </a:r>
              </a:p>
            </p:txBody>
          </p:sp>
          <p:sp>
            <p:nvSpPr>
              <p:cNvPr id="25" name="TextBox 25"/>
              <p:cNvSpPr txBox="1"/>
              <p:nvPr/>
            </p:nvSpPr>
            <p:spPr>
              <a:xfrm>
                <a:off x="3997774" y="1043540"/>
                <a:ext cx="126115" cy="94641"/>
              </a:xfrm>
              <a:prstGeom prst="rect">
                <a:avLst/>
              </a:prstGeom>
            </p:spPr>
            <p:txBody>
              <a:bodyPr wrap="square" lIns="0" tIns="0" rIns="0" bIns="0" rtlCol="0" anchor="t">
                <a:spAutoFit/>
              </a:bodyPr>
              <a:lstStyle/>
              <a:p>
                <a:pPr algn="ctr">
                  <a:lnSpc>
                    <a:spcPts val="631"/>
                  </a:lnSpc>
                </a:pPr>
                <a:r>
                  <a:rPr lang="en-US" sz="450" dirty="0">
                    <a:solidFill>
                      <a:srgbClr val="000000"/>
                    </a:solidFill>
                    <a:latin typeface="Public Sans"/>
                  </a:rPr>
                  <a:t>30</a:t>
                </a:r>
              </a:p>
            </p:txBody>
          </p:sp>
          <p:sp>
            <p:nvSpPr>
              <p:cNvPr id="26" name="TextBox 26"/>
              <p:cNvSpPr txBox="1"/>
              <p:nvPr/>
            </p:nvSpPr>
            <p:spPr>
              <a:xfrm>
                <a:off x="17027" y="59037"/>
                <a:ext cx="227612" cy="94641"/>
              </a:xfrm>
              <a:prstGeom prst="rect">
                <a:avLst/>
              </a:prstGeom>
            </p:spPr>
            <p:txBody>
              <a:bodyPr lIns="0" tIns="0" rIns="0" bIns="0" rtlCol="0" anchor="t">
                <a:spAutoFit/>
              </a:bodyPr>
              <a:lstStyle/>
              <a:p>
                <a:pPr algn="r">
                  <a:lnSpc>
                    <a:spcPts val="631"/>
                  </a:lnSpc>
                </a:pPr>
                <a:r>
                  <a:rPr lang="en-US" sz="450" dirty="0">
                    <a:solidFill>
                      <a:srgbClr val="000000"/>
                    </a:solidFill>
                    <a:latin typeface="Public Sans"/>
                  </a:rPr>
                  <a:t>Item 1 </a:t>
                </a:r>
              </a:p>
            </p:txBody>
          </p:sp>
          <p:sp>
            <p:nvSpPr>
              <p:cNvPr id="27" name="TextBox 27"/>
              <p:cNvSpPr txBox="1"/>
              <p:nvPr/>
            </p:nvSpPr>
            <p:spPr>
              <a:xfrm>
                <a:off x="2589" y="321219"/>
                <a:ext cx="242049" cy="94641"/>
              </a:xfrm>
              <a:prstGeom prst="rect">
                <a:avLst/>
              </a:prstGeom>
            </p:spPr>
            <p:txBody>
              <a:bodyPr lIns="0" tIns="0" rIns="0" bIns="0" rtlCol="0" anchor="t">
                <a:spAutoFit/>
              </a:bodyPr>
              <a:lstStyle/>
              <a:p>
                <a:pPr algn="r">
                  <a:lnSpc>
                    <a:spcPts val="631"/>
                  </a:lnSpc>
                </a:pPr>
                <a:r>
                  <a:rPr lang="en-US" sz="450">
                    <a:solidFill>
                      <a:srgbClr val="000000"/>
                    </a:solidFill>
                    <a:latin typeface="Public Sans"/>
                  </a:rPr>
                  <a:t>Item 2 </a:t>
                </a:r>
              </a:p>
            </p:txBody>
          </p:sp>
          <p:sp>
            <p:nvSpPr>
              <p:cNvPr id="28" name="TextBox 28"/>
              <p:cNvSpPr txBox="1"/>
              <p:nvPr/>
            </p:nvSpPr>
            <p:spPr>
              <a:xfrm>
                <a:off x="0" y="583400"/>
                <a:ext cx="244640" cy="94641"/>
              </a:xfrm>
              <a:prstGeom prst="rect">
                <a:avLst/>
              </a:prstGeom>
            </p:spPr>
            <p:txBody>
              <a:bodyPr lIns="0" tIns="0" rIns="0" bIns="0" rtlCol="0" anchor="t">
                <a:spAutoFit/>
              </a:bodyPr>
              <a:lstStyle/>
              <a:p>
                <a:pPr algn="r">
                  <a:lnSpc>
                    <a:spcPts val="631"/>
                  </a:lnSpc>
                </a:pPr>
                <a:r>
                  <a:rPr lang="en-US" sz="450" dirty="0">
                    <a:solidFill>
                      <a:srgbClr val="000000"/>
                    </a:solidFill>
                    <a:latin typeface="Public Sans"/>
                  </a:rPr>
                  <a:t>Item 3 </a:t>
                </a:r>
              </a:p>
            </p:txBody>
          </p:sp>
          <p:sp>
            <p:nvSpPr>
              <p:cNvPr id="29" name="TextBox 29"/>
              <p:cNvSpPr txBox="1"/>
              <p:nvPr/>
            </p:nvSpPr>
            <p:spPr>
              <a:xfrm>
                <a:off x="113" y="845580"/>
                <a:ext cx="244527" cy="94641"/>
              </a:xfrm>
              <a:prstGeom prst="rect">
                <a:avLst/>
              </a:prstGeom>
            </p:spPr>
            <p:txBody>
              <a:bodyPr lIns="0" tIns="0" rIns="0" bIns="0" rtlCol="0" anchor="t">
                <a:spAutoFit/>
              </a:bodyPr>
              <a:lstStyle/>
              <a:p>
                <a:pPr algn="r">
                  <a:lnSpc>
                    <a:spcPts val="631"/>
                  </a:lnSpc>
                </a:pPr>
                <a:r>
                  <a:rPr lang="en-US" sz="450">
                    <a:solidFill>
                      <a:srgbClr val="000000"/>
                    </a:solidFill>
                    <a:latin typeface="Public Sans"/>
                  </a:rPr>
                  <a:t>Item 4 </a:t>
                </a:r>
              </a:p>
            </p:txBody>
          </p:sp>
          <p:grpSp>
            <p:nvGrpSpPr>
              <p:cNvPr id="30" name="Group 30"/>
              <p:cNvGrpSpPr>
                <a:grpSpLocks noChangeAspect="1"/>
              </p:cNvGrpSpPr>
              <p:nvPr/>
            </p:nvGrpSpPr>
            <p:grpSpPr>
              <a:xfrm>
                <a:off x="282811" y="0"/>
                <a:ext cx="3762374" cy="1014894"/>
                <a:chOff x="0" y="0"/>
                <a:chExt cx="43400177" cy="11707120"/>
              </a:xfrm>
            </p:grpSpPr>
            <p:sp>
              <p:nvSpPr>
                <p:cNvPr id="31" name="Freeform 31"/>
                <p:cNvSpPr/>
                <p:nvPr/>
              </p:nvSpPr>
              <p:spPr>
                <a:xfrm>
                  <a:off x="0" y="0"/>
                  <a:ext cx="14471261" cy="861101"/>
                </a:xfrm>
                <a:custGeom>
                  <a:avLst/>
                  <a:gdLst/>
                  <a:ahLst/>
                  <a:cxnLst/>
                  <a:rect l="l" t="t" r="r" b="b"/>
                  <a:pathLst>
                    <a:path w="14471261" h="861101">
                      <a:moveTo>
                        <a:pt x="0" y="0"/>
                      </a:moveTo>
                      <a:lnTo>
                        <a:pt x="14402374" y="0"/>
                      </a:lnTo>
                      <a:cubicBezTo>
                        <a:pt x="14440419" y="0"/>
                        <a:pt x="14471261" y="30843"/>
                        <a:pt x="14471261" y="68888"/>
                      </a:cubicBezTo>
                      <a:lnTo>
                        <a:pt x="14471261" y="792213"/>
                      </a:lnTo>
                      <a:cubicBezTo>
                        <a:pt x="14471261" y="830258"/>
                        <a:pt x="14440419" y="861100"/>
                        <a:pt x="14402374" y="861101"/>
                      </a:cubicBezTo>
                      <a:lnTo>
                        <a:pt x="0" y="861101"/>
                      </a:lnTo>
                      <a:close/>
                    </a:path>
                  </a:pathLst>
                </a:custGeom>
                <a:solidFill>
                  <a:srgbClr val="27691C"/>
                </a:solidFill>
              </p:spPr>
            </p:sp>
            <p:sp>
              <p:nvSpPr>
                <p:cNvPr id="32" name="Freeform 32"/>
                <p:cNvSpPr/>
                <p:nvPr/>
              </p:nvSpPr>
              <p:spPr>
                <a:xfrm>
                  <a:off x="0" y="3024339"/>
                  <a:ext cx="21706438" cy="861101"/>
                </a:xfrm>
                <a:custGeom>
                  <a:avLst/>
                  <a:gdLst/>
                  <a:ahLst/>
                  <a:cxnLst/>
                  <a:rect l="l" t="t" r="r" b="b"/>
                  <a:pathLst>
                    <a:path w="21706438" h="861101">
                      <a:moveTo>
                        <a:pt x="0" y="0"/>
                      </a:moveTo>
                      <a:lnTo>
                        <a:pt x="21637551" y="0"/>
                      </a:lnTo>
                      <a:cubicBezTo>
                        <a:pt x="21675596" y="1"/>
                        <a:pt x="21706438" y="30843"/>
                        <a:pt x="21706438" y="68888"/>
                      </a:cubicBezTo>
                      <a:lnTo>
                        <a:pt x="21706438" y="792213"/>
                      </a:lnTo>
                      <a:cubicBezTo>
                        <a:pt x="21706438" y="830258"/>
                        <a:pt x="21675596" y="861101"/>
                        <a:pt x="21637551" y="861101"/>
                      </a:cubicBezTo>
                      <a:lnTo>
                        <a:pt x="0" y="861101"/>
                      </a:lnTo>
                      <a:close/>
                    </a:path>
                  </a:pathLst>
                </a:custGeom>
                <a:solidFill>
                  <a:srgbClr val="27691C"/>
                </a:solidFill>
              </p:spPr>
            </p:sp>
            <p:sp>
              <p:nvSpPr>
                <p:cNvPr id="33" name="Freeform 33"/>
                <p:cNvSpPr/>
                <p:nvPr/>
              </p:nvSpPr>
              <p:spPr>
                <a:xfrm>
                  <a:off x="0" y="6048678"/>
                  <a:ext cx="34726491" cy="861101"/>
                </a:xfrm>
                <a:custGeom>
                  <a:avLst/>
                  <a:gdLst/>
                  <a:ahLst/>
                  <a:cxnLst/>
                  <a:rect l="l" t="t" r="r" b="b"/>
                  <a:pathLst>
                    <a:path w="34726491" h="861101">
                      <a:moveTo>
                        <a:pt x="0" y="0"/>
                      </a:moveTo>
                      <a:lnTo>
                        <a:pt x="34657602" y="0"/>
                      </a:lnTo>
                      <a:cubicBezTo>
                        <a:pt x="34675874" y="0"/>
                        <a:pt x="34693396" y="7258"/>
                        <a:pt x="34706313" y="20177"/>
                      </a:cubicBezTo>
                      <a:cubicBezTo>
                        <a:pt x="34719233" y="33096"/>
                        <a:pt x="34726491" y="50618"/>
                        <a:pt x="34726491" y="68889"/>
                      </a:cubicBezTo>
                      <a:lnTo>
                        <a:pt x="34726491" y="792213"/>
                      </a:lnTo>
                      <a:cubicBezTo>
                        <a:pt x="34726491" y="810483"/>
                        <a:pt x="34719233" y="828005"/>
                        <a:pt x="34706313" y="840925"/>
                      </a:cubicBezTo>
                      <a:cubicBezTo>
                        <a:pt x="34693396" y="853843"/>
                        <a:pt x="34675874" y="861101"/>
                        <a:pt x="34657602" y="861101"/>
                      </a:cubicBezTo>
                      <a:lnTo>
                        <a:pt x="0" y="861101"/>
                      </a:lnTo>
                      <a:close/>
                    </a:path>
                  </a:pathLst>
                </a:custGeom>
                <a:solidFill>
                  <a:srgbClr val="27691C"/>
                </a:solidFill>
              </p:spPr>
            </p:sp>
            <p:sp>
              <p:nvSpPr>
                <p:cNvPr id="34" name="Freeform 34"/>
                <p:cNvSpPr/>
                <p:nvPr/>
              </p:nvSpPr>
              <p:spPr>
                <a:xfrm>
                  <a:off x="0" y="9073018"/>
                  <a:ext cx="40513183" cy="861101"/>
                </a:xfrm>
                <a:custGeom>
                  <a:avLst/>
                  <a:gdLst/>
                  <a:ahLst/>
                  <a:cxnLst/>
                  <a:rect l="l" t="t" r="r" b="b"/>
                  <a:pathLst>
                    <a:path w="40513183" h="861101">
                      <a:moveTo>
                        <a:pt x="0" y="0"/>
                      </a:moveTo>
                      <a:lnTo>
                        <a:pt x="40444294" y="0"/>
                      </a:lnTo>
                      <a:cubicBezTo>
                        <a:pt x="40462566" y="0"/>
                        <a:pt x="40480087" y="7257"/>
                        <a:pt x="40493004" y="20176"/>
                      </a:cubicBezTo>
                      <a:cubicBezTo>
                        <a:pt x="40505924" y="33095"/>
                        <a:pt x="40513183" y="50617"/>
                        <a:pt x="40513183" y="68888"/>
                      </a:cubicBezTo>
                      <a:lnTo>
                        <a:pt x="40513183" y="792212"/>
                      </a:lnTo>
                      <a:cubicBezTo>
                        <a:pt x="40513183" y="810483"/>
                        <a:pt x="40505924" y="828005"/>
                        <a:pt x="40493004" y="840924"/>
                      </a:cubicBezTo>
                      <a:cubicBezTo>
                        <a:pt x="40480087" y="853843"/>
                        <a:pt x="40462566" y="861100"/>
                        <a:pt x="40444294" y="861100"/>
                      </a:cubicBezTo>
                      <a:lnTo>
                        <a:pt x="0" y="861100"/>
                      </a:lnTo>
                      <a:close/>
                    </a:path>
                  </a:pathLst>
                </a:custGeom>
                <a:solidFill>
                  <a:srgbClr val="27691C"/>
                </a:solidFill>
              </p:spPr>
            </p:sp>
            <p:sp>
              <p:nvSpPr>
                <p:cNvPr id="35" name="Freeform 35"/>
                <p:cNvSpPr/>
                <p:nvPr/>
              </p:nvSpPr>
              <p:spPr>
                <a:xfrm>
                  <a:off x="0" y="886500"/>
                  <a:ext cx="20259766" cy="861101"/>
                </a:xfrm>
                <a:custGeom>
                  <a:avLst/>
                  <a:gdLst/>
                  <a:ahLst/>
                  <a:cxnLst/>
                  <a:rect l="l" t="t" r="r" b="b"/>
                  <a:pathLst>
                    <a:path w="20259766" h="861101">
                      <a:moveTo>
                        <a:pt x="0" y="1"/>
                      </a:moveTo>
                      <a:lnTo>
                        <a:pt x="20190878" y="1"/>
                      </a:lnTo>
                      <a:cubicBezTo>
                        <a:pt x="20209148" y="0"/>
                        <a:pt x="20226671" y="7258"/>
                        <a:pt x="20239589" y="20177"/>
                      </a:cubicBezTo>
                      <a:cubicBezTo>
                        <a:pt x="20252508" y="33096"/>
                        <a:pt x="20259766" y="50618"/>
                        <a:pt x="20259766" y="68889"/>
                      </a:cubicBezTo>
                      <a:lnTo>
                        <a:pt x="20259766" y="792213"/>
                      </a:lnTo>
                      <a:cubicBezTo>
                        <a:pt x="20259766" y="810484"/>
                        <a:pt x="20252508" y="828006"/>
                        <a:pt x="20239589" y="840925"/>
                      </a:cubicBezTo>
                      <a:cubicBezTo>
                        <a:pt x="20226671" y="853844"/>
                        <a:pt x="20209148" y="861101"/>
                        <a:pt x="20190878" y="861101"/>
                      </a:cubicBezTo>
                      <a:lnTo>
                        <a:pt x="0" y="861101"/>
                      </a:lnTo>
                      <a:close/>
                    </a:path>
                  </a:pathLst>
                </a:custGeom>
                <a:solidFill>
                  <a:srgbClr val="77B26D"/>
                </a:solidFill>
              </p:spPr>
            </p:sp>
            <p:sp>
              <p:nvSpPr>
                <p:cNvPr id="36" name="Freeform 36"/>
                <p:cNvSpPr/>
                <p:nvPr/>
              </p:nvSpPr>
              <p:spPr>
                <a:xfrm>
                  <a:off x="0" y="3910840"/>
                  <a:ext cx="20259343" cy="861101"/>
                </a:xfrm>
                <a:custGeom>
                  <a:avLst/>
                  <a:gdLst/>
                  <a:ahLst/>
                  <a:cxnLst/>
                  <a:rect l="l" t="t" r="r" b="b"/>
                  <a:pathLst>
                    <a:path w="20259343" h="861101">
                      <a:moveTo>
                        <a:pt x="0" y="0"/>
                      </a:moveTo>
                      <a:lnTo>
                        <a:pt x="20190454" y="0"/>
                      </a:lnTo>
                      <a:cubicBezTo>
                        <a:pt x="20208725" y="0"/>
                        <a:pt x="20226248" y="7258"/>
                        <a:pt x="20239166" y="20177"/>
                      </a:cubicBezTo>
                      <a:cubicBezTo>
                        <a:pt x="20252085" y="33096"/>
                        <a:pt x="20259343" y="50618"/>
                        <a:pt x="20259343" y="68888"/>
                      </a:cubicBezTo>
                      <a:lnTo>
                        <a:pt x="20259343" y="792212"/>
                      </a:lnTo>
                      <a:cubicBezTo>
                        <a:pt x="20259343" y="810483"/>
                        <a:pt x="20252085" y="828005"/>
                        <a:pt x="20239166" y="840924"/>
                      </a:cubicBezTo>
                      <a:cubicBezTo>
                        <a:pt x="20226248" y="853843"/>
                        <a:pt x="20208725" y="861101"/>
                        <a:pt x="20190454" y="861101"/>
                      </a:cubicBezTo>
                      <a:lnTo>
                        <a:pt x="0" y="861101"/>
                      </a:lnTo>
                      <a:close/>
                    </a:path>
                  </a:pathLst>
                </a:custGeom>
                <a:solidFill>
                  <a:srgbClr val="77B26D"/>
                </a:solidFill>
              </p:spPr>
            </p:sp>
            <p:sp>
              <p:nvSpPr>
                <p:cNvPr id="37" name="Freeform 37"/>
                <p:cNvSpPr/>
                <p:nvPr/>
              </p:nvSpPr>
              <p:spPr>
                <a:xfrm>
                  <a:off x="0" y="6935179"/>
                  <a:ext cx="23150995" cy="861101"/>
                </a:xfrm>
                <a:custGeom>
                  <a:avLst/>
                  <a:gdLst/>
                  <a:ahLst/>
                  <a:cxnLst/>
                  <a:rect l="l" t="t" r="r" b="b"/>
                  <a:pathLst>
                    <a:path w="23150995" h="861101">
                      <a:moveTo>
                        <a:pt x="0" y="0"/>
                      </a:moveTo>
                      <a:lnTo>
                        <a:pt x="23082106" y="0"/>
                      </a:lnTo>
                      <a:cubicBezTo>
                        <a:pt x="23100376" y="0"/>
                        <a:pt x="23117899" y="7258"/>
                        <a:pt x="23130818" y="20176"/>
                      </a:cubicBezTo>
                      <a:cubicBezTo>
                        <a:pt x="23143736" y="33096"/>
                        <a:pt x="23150995" y="50618"/>
                        <a:pt x="23150995" y="68888"/>
                      </a:cubicBezTo>
                      <a:lnTo>
                        <a:pt x="23150995" y="792213"/>
                      </a:lnTo>
                      <a:cubicBezTo>
                        <a:pt x="23150995" y="810483"/>
                        <a:pt x="23143736" y="828005"/>
                        <a:pt x="23130818" y="840925"/>
                      </a:cubicBezTo>
                      <a:cubicBezTo>
                        <a:pt x="23117899" y="853843"/>
                        <a:pt x="23100376" y="861101"/>
                        <a:pt x="23082106" y="861101"/>
                      </a:cubicBezTo>
                      <a:lnTo>
                        <a:pt x="0" y="861101"/>
                      </a:lnTo>
                      <a:close/>
                    </a:path>
                  </a:pathLst>
                </a:custGeom>
                <a:solidFill>
                  <a:srgbClr val="77B26D"/>
                </a:solidFill>
              </p:spPr>
            </p:sp>
            <p:sp>
              <p:nvSpPr>
                <p:cNvPr id="38" name="Freeform 38"/>
                <p:cNvSpPr/>
                <p:nvPr/>
              </p:nvSpPr>
              <p:spPr>
                <a:xfrm>
                  <a:off x="0" y="9959518"/>
                  <a:ext cx="28937986" cy="861101"/>
                </a:xfrm>
                <a:custGeom>
                  <a:avLst/>
                  <a:gdLst/>
                  <a:ahLst/>
                  <a:cxnLst/>
                  <a:rect l="l" t="t" r="r" b="b"/>
                  <a:pathLst>
                    <a:path w="28937986" h="861101">
                      <a:moveTo>
                        <a:pt x="0" y="0"/>
                      </a:moveTo>
                      <a:lnTo>
                        <a:pt x="28869100" y="0"/>
                      </a:lnTo>
                      <a:cubicBezTo>
                        <a:pt x="28907144" y="2"/>
                        <a:pt x="28937986" y="30844"/>
                        <a:pt x="28937986" y="68888"/>
                      </a:cubicBezTo>
                      <a:lnTo>
                        <a:pt x="28937986" y="792213"/>
                      </a:lnTo>
                      <a:cubicBezTo>
                        <a:pt x="28937986" y="830258"/>
                        <a:pt x="28907144" y="861100"/>
                        <a:pt x="28869100" y="861101"/>
                      </a:cubicBezTo>
                      <a:lnTo>
                        <a:pt x="0" y="861101"/>
                      </a:lnTo>
                      <a:close/>
                    </a:path>
                  </a:pathLst>
                </a:custGeom>
                <a:solidFill>
                  <a:srgbClr val="77B26D"/>
                </a:solidFill>
              </p:spPr>
            </p:sp>
            <p:sp>
              <p:nvSpPr>
                <p:cNvPr id="39" name="Freeform 39"/>
                <p:cNvSpPr/>
                <p:nvPr/>
              </p:nvSpPr>
              <p:spPr>
                <a:xfrm>
                  <a:off x="0" y="1773001"/>
                  <a:ext cx="8682757" cy="861101"/>
                </a:xfrm>
                <a:custGeom>
                  <a:avLst/>
                  <a:gdLst/>
                  <a:ahLst/>
                  <a:cxnLst/>
                  <a:rect l="l" t="t" r="r" b="b"/>
                  <a:pathLst>
                    <a:path w="8682757" h="861101">
                      <a:moveTo>
                        <a:pt x="0" y="0"/>
                      </a:moveTo>
                      <a:lnTo>
                        <a:pt x="8613869" y="0"/>
                      </a:lnTo>
                      <a:cubicBezTo>
                        <a:pt x="8651915" y="0"/>
                        <a:pt x="8682757" y="30843"/>
                        <a:pt x="8682757" y="68888"/>
                      </a:cubicBezTo>
                      <a:lnTo>
                        <a:pt x="8682757" y="792213"/>
                      </a:lnTo>
                      <a:cubicBezTo>
                        <a:pt x="8682757" y="830259"/>
                        <a:pt x="8651915" y="861101"/>
                        <a:pt x="8613869" y="861101"/>
                      </a:cubicBezTo>
                      <a:lnTo>
                        <a:pt x="0" y="861101"/>
                      </a:lnTo>
                      <a:close/>
                    </a:path>
                  </a:pathLst>
                </a:custGeom>
                <a:solidFill>
                  <a:srgbClr val="C0C8CF"/>
                </a:solidFill>
              </p:spPr>
            </p:sp>
            <p:sp>
              <p:nvSpPr>
                <p:cNvPr id="40" name="Freeform 40"/>
                <p:cNvSpPr/>
                <p:nvPr/>
              </p:nvSpPr>
              <p:spPr>
                <a:xfrm>
                  <a:off x="0" y="4797341"/>
                  <a:ext cx="15918055" cy="861101"/>
                </a:xfrm>
                <a:custGeom>
                  <a:avLst/>
                  <a:gdLst/>
                  <a:ahLst/>
                  <a:cxnLst/>
                  <a:rect l="l" t="t" r="r" b="b"/>
                  <a:pathLst>
                    <a:path w="15918055" h="861101">
                      <a:moveTo>
                        <a:pt x="0" y="0"/>
                      </a:moveTo>
                      <a:lnTo>
                        <a:pt x="15849167" y="0"/>
                      </a:lnTo>
                      <a:cubicBezTo>
                        <a:pt x="15887213" y="0"/>
                        <a:pt x="15918055" y="30842"/>
                        <a:pt x="15918055" y="68888"/>
                      </a:cubicBezTo>
                      <a:lnTo>
                        <a:pt x="15918055" y="792212"/>
                      </a:lnTo>
                      <a:cubicBezTo>
                        <a:pt x="15918055" y="830257"/>
                        <a:pt x="15887213" y="861100"/>
                        <a:pt x="15849167" y="861100"/>
                      </a:cubicBezTo>
                      <a:lnTo>
                        <a:pt x="0" y="861100"/>
                      </a:lnTo>
                      <a:close/>
                    </a:path>
                  </a:pathLst>
                </a:custGeom>
                <a:solidFill>
                  <a:srgbClr val="C0C8CF"/>
                </a:solidFill>
              </p:spPr>
            </p:sp>
            <p:sp>
              <p:nvSpPr>
                <p:cNvPr id="41" name="Freeform 41"/>
                <p:cNvSpPr/>
                <p:nvPr/>
              </p:nvSpPr>
              <p:spPr>
                <a:xfrm>
                  <a:off x="0" y="7821680"/>
                  <a:ext cx="14469371" cy="861100"/>
                </a:xfrm>
                <a:custGeom>
                  <a:avLst/>
                  <a:gdLst/>
                  <a:ahLst/>
                  <a:cxnLst/>
                  <a:rect l="l" t="t" r="r" b="b"/>
                  <a:pathLst>
                    <a:path w="14469371" h="861100">
                      <a:moveTo>
                        <a:pt x="0" y="0"/>
                      </a:moveTo>
                      <a:lnTo>
                        <a:pt x="14400484" y="0"/>
                      </a:lnTo>
                      <a:cubicBezTo>
                        <a:pt x="14438530" y="1"/>
                        <a:pt x="14469371" y="30842"/>
                        <a:pt x="14469371" y="68888"/>
                      </a:cubicBezTo>
                      <a:lnTo>
                        <a:pt x="14469371" y="792212"/>
                      </a:lnTo>
                      <a:cubicBezTo>
                        <a:pt x="14469371" y="830258"/>
                        <a:pt x="14438530" y="861099"/>
                        <a:pt x="14400484" y="861100"/>
                      </a:cubicBezTo>
                      <a:lnTo>
                        <a:pt x="0" y="861100"/>
                      </a:lnTo>
                      <a:close/>
                    </a:path>
                  </a:pathLst>
                </a:custGeom>
                <a:solidFill>
                  <a:srgbClr val="C0C8CF"/>
                </a:solidFill>
              </p:spPr>
            </p:sp>
            <p:sp>
              <p:nvSpPr>
                <p:cNvPr id="42" name="Freeform 42"/>
                <p:cNvSpPr/>
                <p:nvPr/>
              </p:nvSpPr>
              <p:spPr>
                <a:xfrm>
                  <a:off x="0" y="10846019"/>
                  <a:ext cx="17362793" cy="861100"/>
                </a:xfrm>
                <a:custGeom>
                  <a:avLst/>
                  <a:gdLst/>
                  <a:ahLst/>
                  <a:cxnLst/>
                  <a:rect l="l" t="t" r="r" b="b"/>
                  <a:pathLst>
                    <a:path w="17362793" h="861100">
                      <a:moveTo>
                        <a:pt x="0" y="0"/>
                      </a:moveTo>
                      <a:lnTo>
                        <a:pt x="17293904" y="0"/>
                      </a:lnTo>
                      <a:cubicBezTo>
                        <a:pt x="17312174" y="0"/>
                        <a:pt x="17329697" y="7258"/>
                        <a:pt x="17342616" y="20177"/>
                      </a:cubicBezTo>
                      <a:cubicBezTo>
                        <a:pt x="17355534" y="33096"/>
                        <a:pt x="17362793" y="50618"/>
                        <a:pt x="17362793" y="68888"/>
                      </a:cubicBezTo>
                      <a:lnTo>
                        <a:pt x="17362793" y="792212"/>
                      </a:lnTo>
                      <a:cubicBezTo>
                        <a:pt x="17362793" y="810483"/>
                        <a:pt x="17355534" y="828005"/>
                        <a:pt x="17342616" y="840924"/>
                      </a:cubicBezTo>
                      <a:cubicBezTo>
                        <a:pt x="17329697" y="853843"/>
                        <a:pt x="17312174" y="861101"/>
                        <a:pt x="17293904" y="861101"/>
                      </a:cubicBezTo>
                      <a:lnTo>
                        <a:pt x="0" y="861101"/>
                      </a:lnTo>
                      <a:close/>
                    </a:path>
                  </a:pathLst>
                </a:custGeom>
                <a:solidFill>
                  <a:srgbClr val="C0C8CF"/>
                </a:solidFill>
              </p:spPr>
            </p:sp>
          </p:grpSp>
        </p:grpSp>
        <p:grpSp>
          <p:nvGrpSpPr>
            <p:cNvPr id="43" name="Group 43"/>
            <p:cNvGrpSpPr/>
            <p:nvPr/>
          </p:nvGrpSpPr>
          <p:grpSpPr>
            <a:xfrm>
              <a:off x="462172" y="9055069"/>
              <a:ext cx="576320" cy="576320"/>
              <a:chOff x="0" y="0"/>
              <a:chExt cx="768426" cy="768426"/>
            </a:xfrm>
          </p:grpSpPr>
          <p:sp>
            <p:nvSpPr>
              <p:cNvPr id="44" name="TextBox 44"/>
              <p:cNvSpPr txBox="1"/>
              <p:nvPr/>
            </p:nvSpPr>
            <p:spPr>
              <a:xfrm>
                <a:off x="260139" y="295222"/>
                <a:ext cx="248148" cy="158932"/>
              </a:xfrm>
              <a:prstGeom prst="rect">
                <a:avLst/>
              </a:prstGeom>
            </p:spPr>
            <p:txBody>
              <a:bodyPr lIns="0" tIns="0" rIns="0" bIns="0" rtlCol="0" anchor="t">
                <a:spAutoFit/>
              </a:bodyPr>
              <a:lstStyle/>
              <a:p>
                <a:pPr algn="ctr">
                  <a:lnSpc>
                    <a:spcPts val="964"/>
                  </a:lnSpc>
                </a:pPr>
                <a:r>
                  <a:rPr lang="en-US" sz="688">
                    <a:solidFill>
                      <a:srgbClr val="27691C"/>
                    </a:solidFill>
                    <a:latin typeface="Public Sans"/>
                  </a:rPr>
                  <a:t>67%</a:t>
                </a:r>
              </a:p>
            </p:txBody>
          </p:sp>
          <p:grpSp>
            <p:nvGrpSpPr>
              <p:cNvPr id="45" name="Group 45"/>
              <p:cNvGrpSpPr>
                <a:grpSpLocks noChangeAspect="1"/>
              </p:cNvGrpSpPr>
              <p:nvPr/>
            </p:nvGrpSpPr>
            <p:grpSpPr>
              <a:xfrm>
                <a:off x="0" y="0"/>
                <a:ext cx="768426" cy="768426"/>
                <a:chOff x="0" y="0"/>
                <a:chExt cx="2540000" cy="2540000"/>
              </a:xfrm>
            </p:grpSpPr>
            <p:sp>
              <p:nvSpPr>
                <p:cNvPr id="46" name="Freeform 46"/>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179835"/>
                      </a:lnTo>
                      <a:cubicBezTo>
                        <a:pt x="941356" y="178085"/>
                        <a:pt x="578965" y="385873"/>
                        <a:pt x="382773" y="724520"/>
                      </a:cubicBezTo>
                      <a:cubicBezTo>
                        <a:pt x="186582" y="1063167"/>
                        <a:pt x="186582" y="1480903"/>
                        <a:pt x="382773" y="1819550"/>
                      </a:cubicBezTo>
                      <a:cubicBezTo>
                        <a:pt x="578965" y="2158197"/>
                        <a:pt x="941356" y="2365985"/>
                        <a:pt x="1332725" y="2364235"/>
                      </a:cubicBezTo>
                      <a:cubicBezTo>
                        <a:pt x="1724094" y="2365985"/>
                        <a:pt x="2086485" y="2158197"/>
                        <a:pt x="2282677" y="1819550"/>
                      </a:cubicBezTo>
                      <a:cubicBezTo>
                        <a:pt x="2478868" y="1480903"/>
                        <a:pt x="2478868" y="1063167"/>
                        <a:pt x="2282677" y="724520"/>
                      </a:cubicBezTo>
                      <a:cubicBezTo>
                        <a:pt x="2086485" y="385873"/>
                        <a:pt x="1724094" y="178085"/>
                        <a:pt x="1332725" y="179835"/>
                      </a:cubicBezTo>
                      <a:close/>
                    </a:path>
                  </a:pathLst>
                </a:custGeom>
                <a:solidFill>
                  <a:srgbClr val="C0C8CF"/>
                </a:solidFill>
              </p:spPr>
            </p:sp>
            <p:sp>
              <p:nvSpPr>
                <p:cNvPr id="47" name="Freeform 47"/>
                <p:cNvSpPr/>
                <p:nvPr/>
              </p:nvSpPr>
              <p:spPr>
                <a:xfrm>
                  <a:off x="186826" y="1063"/>
                  <a:ext cx="2424872" cy="2667389"/>
                </a:xfrm>
                <a:custGeom>
                  <a:avLst/>
                  <a:gdLst/>
                  <a:ahLst/>
                  <a:cxnLst/>
                  <a:rect l="l" t="t" r="r" b="b"/>
                  <a:pathLst>
                    <a:path w="2424872" h="2667389">
                      <a:moveTo>
                        <a:pt x="1178765" y="2540"/>
                      </a:moveTo>
                      <a:cubicBezTo>
                        <a:pt x="1772746" y="47375"/>
                        <a:pt x="2255753" y="499013"/>
                        <a:pt x="2340312" y="1088651"/>
                      </a:cubicBezTo>
                      <a:cubicBezTo>
                        <a:pt x="2424872" y="1678290"/>
                        <a:pt x="2088261" y="2247469"/>
                        <a:pt x="1530820" y="2457429"/>
                      </a:cubicBezTo>
                      <a:cubicBezTo>
                        <a:pt x="973379" y="2667389"/>
                        <a:pt x="344915" y="2461706"/>
                        <a:pt x="19473" y="1962796"/>
                      </a:cubicBezTo>
                      <a:cubicBezTo>
                        <a:pt x="1950" y="1936193"/>
                        <a:pt x="0" y="1902247"/>
                        <a:pt x="14362" y="1873812"/>
                      </a:cubicBezTo>
                      <a:cubicBezTo>
                        <a:pt x="28724" y="1845378"/>
                        <a:pt x="57202" y="1826801"/>
                        <a:pt x="89014" y="1825116"/>
                      </a:cubicBezTo>
                      <a:cubicBezTo>
                        <a:pt x="120825" y="1823432"/>
                        <a:pt x="151106" y="1838897"/>
                        <a:pt x="168391" y="1865656"/>
                      </a:cubicBezTo>
                      <a:cubicBezTo>
                        <a:pt x="448272" y="2294718"/>
                        <a:pt x="988750" y="2471606"/>
                        <a:pt x="1468149" y="2291040"/>
                      </a:cubicBezTo>
                      <a:cubicBezTo>
                        <a:pt x="1947549" y="2110474"/>
                        <a:pt x="2237034" y="1620981"/>
                        <a:pt x="2164313" y="1113892"/>
                      </a:cubicBezTo>
                      <a:cubicBezTo>
                        <a:pt x="2091592" y="606802"/>
                        <a:pt x="1676206" y="218394"/>
                        <a:pt x="1165383" y="179835"/>
                      </a:cubicBezTo>
                      <a:cubicBezTo>
                        <a:pt x="1133607" y="177580"/>
                        <a:pt x="1105466" y="158494"/>
                        <a:pt x="1091617" y="129806"/>
                      </a:cubicBezTo>
                      <a:cubicBezTo>
                        <a:pt x="1077768" y="101118"/>
                        <a:pt x="1080328" y="67213"/>
                        <a:pt x="1098326" y="40929"/>
                      </a:cubicBezTo>
                      <a:cubicBezTo>
                        <a:pt x="1116324" y="14645"/>
                        <a:pt x="1147011" y="0"/>
                        <a:pt x="1178765" y="2540"/>
                      </a:cubicBezTo>
                      <a:close/>
                    </a:path>
                  </a:pathLst>
                </a:custGeom>
                <a:solidFill>
                  <a:srgbClr val="27691C"/>
                </a:solidFill>
              </p:spPr>
            </p:sp>
          </p:grpSp>
        </p:grpSp>
        <p:grpSp>
          <p:nvGrpSpPr>
            <p:cNvPr id="48" name="Group 48"/>
            <p:cNvGrpSpPr/>
            <p:nvPr/>
          </p:nvGrpSpPr>
          <p:grpSpPr>
            <a:xfrm>
              <a:off x="2813393" y="9055069"/>
              <a:ext cx="576320" cy="576320"/>
              <a:chOff x="0" y="0"/>
              <a:chExt cx="768426" cy="768426"/>
            </a:xfrm>
          </p:grpSpPr>
          <p:sp>
            <p:nvSpPr>
              <p:cNvPr id="49" name="TextBox 49"/>
              <p:cNvSpPr txBox="1"/>
              <p:nvPr/>
            </p:nvSpPr>
            <p:spPr>
              <a:xfrm>
                <a:off x="258942" y="295224"/>
                <a:ext cx="271785" cy="157960"/>
              </a:xfrm>
              <a:prstGeom prst="rect">
                <a:avLst/>
              </a:prstGeom>
            </p:spPr>
            <p:txBody>
              <a:bodyPr wrap="square" lIns="0" tIns="0" rIns="0" bIns="0" rtlCol="0" anchor="t">
                <a:spAutoFit/>
              </a:bodyPr>
              <a:lstStyle/>
              <a:p>
                <a:pPr algn="ctr">
                  <a:lnSpc>
                    <a:spcPts val="964"/>
                  </a:lnSpc>
                </a:pPr>
                <a:r>
                  <a:rPr lang="en-US" sz="688" dirty="0">
                    <a:solidFill>
                      <a:srgbClr val="27691C"/>
                    </a:solidFill>
                    <a:latin typeface="Public Sans"/>
                  </a:rPr>
                  <a:t>28%</a:t>
                </a:r>
              </a:p>
            </p:txBody>
          </p:sp>
          <p:grpSp>
            <p:nvGrpSpPr>
              <p:cNvPr id="50" name="Group 50"/>
              <p:cNvGrpSpPr>
                <a:grpSpLocks noChangeAspect="1"/>
              </p:cNvGrpSpPr>
              <p:nvPr/>
            </p:nvGrpSpPr>
            <p:grpSpPr>
              <a:xfrm>
                <a:off x="0" y="0"/>
                <a:ext cx="768426" cy="768426"/>
                <a:chOff x="0" y="0"/>
                <a:chExt cx="2540000" cy="2540000"/>
              </a:xfrm>
            </p:grpSpPr>
            <p:sp>
              <p:nvSpPr>
                <p:cNvPr id="51" name="Freeform 51"/>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179835"/>
                      </a:lnTo>
                      <a:cubicBezTo>
                        <a:pt x="941356" y="178085"/>
                        <a:pt x="578965" y="385873"/>
                        <a:pt x="382773" y="724520"/>
                      </a:cubicBezTo>
                      <a:cubicBezTo>
                        <a:pt x="186582" y="1063167"/>
                        <a:pt x="186582" y="1480903"/>
                        <a:pt x="382773" y="1819550"/>
                      </a:cubicBezTo>
                      <a:cubicBezTo>
                        <a:pt x="578965" y="2158197"/>
                        <a:pt x="941356" y="2365985"/>
                        <a:pt x="1332725" y="2364235"/>
                      </a:cubicBezTo>
                      <a:cubicBezTo>
                        <a:pt x="1724094" y="2365985"/>
                        <a:pt x="2086485" y="2158197"/>
                        <a:pt x="2282677" y="1819550"/>
                      </a:cubicBezTo>
                      <a:cubicBezTo>
                        <a:pt x="2478868" y="1480903"/>
                        <a:pt x="2478868" y="1063167"/>
                        <a:pt x="2282677" y="724520"/>
                      </a:cubicBezTo>
                      <a:cubicBezTo>
                        <a:pt x="2086485" y="385873"/>
                        <a:pt x="1724094" y="178085"/>
                        <a:pt x="1332725" y="179835"/>
                      </a:cubicBezTo>
                      <a:close/>
                    </a:path>
                  </a:pathLst>
                </a:custGeom>
                <a:solidFill>
                  <a:srgbClr val="C0C8CF"/>
                </a:solidFill>
              </p:spPr>
            </p:sp>
            <p:sp>
              <p:nvSpPr>
                <p:cNvPr id="52" name="Freeform 52"/>
                <p:cNvSpPr/>
                <p:nvPr/>
              </p:nvSpPr>
              <p:spPr>
                <a:xfrm>
                  <a:off x="1264594" y="1063"/>
                  <a:ext cx="1306257" cy="1496914"/>
                </a:xfrm>
                <a:custGeom>
                  <a:avLst/>
                  <a:gdLst/>
                  <a:ahLst/>
                  <a:cxnLst/>
                  <a:rect l="l" t="t" r="r" b="b"/>
                  <a:pathLst>
                    <a:path w="1306257" h="1496914">
                      <a:moveTo>
                        <a:pt x="100997" y="2540"/>
                      </a:moveTo>
                      <a:cubicBezTo>
                        <a:pt x="445172" y="28519"/>
                        <a:pt x="763948" y="193463"/>
                        <a:pt x="983958" y="459409"/>
                      </a:cubicBezTo>
                      <a:cubicBezTo>
                        <a:pt x="1203967" y="725354"/>
                        <a:pt x="1306257" y="1069392"/>
                        <a:pt x="1267284" y="1412338"/>
                      </a:cubicBezTo>
                      <a:cubicBezTo>
                        <a:pt x="1263829" y="1444006"/>
                        <a:pt x="1243693" y="1471405"/>
                        <a:pt x="1214502" y="1484159"/>
                      </a:cubicBezTo>
                      <a:cubicBezTo>
                        <a:pt x="1185311" y="1496914"/>
                        <a:pt x="1151527" y="1493074"/>
                        <a:pt x="1125942" y="1474095"/>
                      </a:cubicBezTo>
                      <a:cubicBezTo>
                        <a:pt x="1100357" y="1455116"/>
                        <a:pt x="1086883" y="1423898"/>
                        <a:pt x="1090621" y="1392262"/>
                      </a:cubicBezTo>
                      <a:cubicBezTo>
                        <a:pt x="1124138" y="1097328"/>
                        <a:pt x="1036169" y="801456"/>
                        <a:pt x="846961" y="572743"/>
                      </a:cubicBezTo>
                      <a:cubicBezTo>
                        <a:pt x="657753" y="344029"/>
                        <a:pt x="383605" y="202177"/>
                        <a:pt x="87615" y="179835"/>
                      </a:cubicBezTo>
                      <a:cubicBezTo>
                        <a:pt x="55839" y="177580"/>
                        <a:pt x="27698" y="158494"/>
                        <a:pt x="13849" y="129806"/>
                      </a:cubicBezTo>
                      <a:cubicBezTo>
                        <a:pt x="0" y="101118"/>
                        <a:pt x="2560" y="67213"/>
                        <a:pt x="20558" y="40929"/>
                      </a:cubicBezTo>
                      <a:cubicBezTo>
                        <a:pt x="38556" y="14645"/>
                        <a:pt x="69243" y="0"/>
                        <a:pt x="100997" y="2540"/>
                      </a:cubicBezTo>
                      <a:close/>
                    </a:path>
                  </a:pathLst>
                </a:custGeom>
                <a:solidFill>
                  <a:srgbClr val="27691C"/>
                </a:solidFill>
              </p:spPr>
            </p:sp>
          </p:grpSp>
        </p:grpSp>
        <p:sp>
          <p:nvSpPr>
            <p:cNvPr id="53" name="TextBox 53"/>
            <p:cNvSpPr txBox="1"/>
            <p:nvPr/>
          </p:nvSpPr>
          <p:spPr>
            <a:xfrm>
              <a:off x="414866" y="7239252"/>
              <a:ext cx="1296119" cy="110901"/>
            </a:xfrm>
            <a:prstGeom prst="rect">
              <a:avLst/>
            </a:prstGeom>
          </p:spPr>
          <p:txBody>
            <a:bodyPr lIns="0" tIns="0" rIns="0" bIns="0" rtlCol="0" anchor="t">
              <a:spAutoFit/>
            </a:bodyPr>
            <a:lstStyle/>
            <a:p>
              <a:pPr>
                <a:lnSpc>
                  <a:spcPts val="848"/>
                </a:lnSpc>
              </a:pPr>
              <a:r>
                <a:rPr lang="en-US" sz="605">
                  <a:solidFill>
                    <a:srgbClr val="000000"/>
                  </a:solidFill>
                  <a:latin typeface="Public Sans Bold"/>
                </a:rPr>
                <a:t>CHART TITLE</a:t>
              </a:r>
            </a:p>
          </p:txBody>
        </p:sp>
        <p:sp>
          <p:nvSpPr>
            <p:cNvPr id="54" name="TextBox 54"/>
            <p:cNvSpPr txBox="1"/>
            <p:nvPr/>
          </p:nvSpPr>
          <p:spPr>
            <a:xfrm>
              <a:off x="462172" y="8736518"/>
              <a:ext cx="729281" cy="110901"/>
            </a:xfrm>
            <a:prstGeom prst="rect">
              <a:avLst/>
            </a:prstGeom>
          </p:spPr>
          <p:txBody>
            <a:bodyPr lIns="0" tIns="0" rIns="0" bIns="0" rtlCol="0" anchor="t">
              <a:spAutoFit/>
            </a:bodyPr>
            <a:lstStyle/>
            <a:p>
              <a:pPr>
                <a:lnSpc>
                  <a:spcPts val="848"/>
                </a:lnSpc>
              </a:pPr>
              <a:r>
                <a:rPr lang="en-US" sz="605">
                  <a:solidFill>
                    <a:srgbClr val="000000"/>
                  </a:solidFill>
                  <a:latin typeface="Public Sans Bold"/>
                </a:rPr>
                <a:t>CHART TITLE</a:t>
              </a:r>
            </a:p>
          </p:txBody>
        </p:sp>
        <p:sp>
          <p:nvSpPr>
            <p:cNvPr id="55" name="TextBox 55"/>
            <p:cNvSpPr txBox="1"/>
            <p:nvPr/>
          </p:nvSpPr>
          <p:spPr>
            <a:xfrm>
              <a:off x="1233947" y="8736518"/>
              <a:ext cx="729281" cy="110901"/>
            </a:xfrm>
            <a:prstGeom prst="rect">
              <a:avLst/>
            </a:prstGeom>
          </p:spPr>
          <p:txBody>
            <a:bodyPr lIns="0" tIns="0" rIns="0" bIns="0" rtlCol="0" anchor="t">
              <a:spAutoFit/>
            </a:bodyPr>
            <a:lstStyle/>
            <a:p>
              <a:pPr>
                <a:lnSpc>
                  <a:spcPts val="848"/>
                </a:lnSpc>
              </a:pPr>
              <a:r>
                <a:rPr lang="en-US" sz="605">
                  <a:solidFill>
                    <a:srgbClr val="000000"/>
                  </a:solidFill>
                  <a:latin typeface="Public Sans Bold"/>
                </a:rPr>
                <a:t>CHART TITLE</a:t>
              </a:r>
            </a:p>
          </p:txBody>
        </p:sp>
        <p:sp>
          <p:nvSpPr>
            <p:cNvPr id="56" name="TextBox 56"/>
            <p:cNvSpPr txBox="1"/>
            <p:nvPr/>
          </p:nvSpPr>
          <p:spPr>
            <a:xfrm>
              <a:off x="2813393" y="8736518"/>
              <a:ext cx="729281" cy="110901"/>
            </a:xfrm>
            <a:prstGeom prst="rect">
              <a:avLst/>
            </a:prstGeom>
          </p:spPr>
          <p:txBody>
            <a:bodyPr lIns="0" tIns="0" rIns="0" bIns="0" rtlCol="0" anchor="t">
              <a:spAutoFit/>
            </a:bodyPr>
            <a:lstStyle/>
            <a:p>
              <a:pPr>
                <a:lnSpc>
                  <a:spcPts val="848"/>
                </a:lnSpc>
              </a:pPr>
              <a:r>
                <a:rPr lang="en-US" sz="605">
                  <a:solidFill>
                    <a:srgbClr val="000000"/>
                  </a:solidFill>
                  <a:latin typeface="Public Sans Bold"/>
                </a:rPr>
                <a:t>CHART TITLE</a:t>
              </a:r>
            </a:p>
          </p:txBody>
        </p:sp>
        <p:grpSp>
          <p:nvGrpSpPr>
            <p:cNvPr id="57" name="Group 57"/>
            <p:cNvGrpSpPr/>
            <p:nvPr/>
          </p:nvGrpSpPr>
          <p:grpSpPr>
            <a:xfrm>
              <a:off x="1239007" y="9008248"/>
              <a:ext cx="1228777" cy="670019"/>
              <a:chOff x="0" y="0"/>
              <a:chExt cx="1638369" cy="893358"/>
            </a:xfrm>
          </p:grpSpPr>
          <p:sp>
            <p:nvSpPr>
              <p:cNvPr id="58" name="TextBox 58"/>
              <p:cNvSpPr txBox="1"/>
              <p:nvPr/>
            </p:nvSpPr>
            <p:spPr>
              <a:xfrm>
                <a:off x="216133" y="791898"/>
                <a:ext cx="189016" cy="101460"/>
              </a:xfrm>
              <a:prstGeom prst="rect">
                <a:avLst/>
              </a:prstGeom>
            </p:spPr>
            <p:txBody>
              <a:bodyPr lIns="0" tIns="0" rIns="0" bIns="0" rtlCol="0" anchor="t">
                <a:spAutoFit/>
              </a:bodyPr>
              <a:lstStyle/>
              <a:p>
                <a:pPr algn="ctr">
                  <a:lnSpc>
                    <a:spcPts val="568"/>
                  </a:lnSpc>
                </a:pPr>
                <a:r>
                  <a:rPr lang="en-US" sz="405">
                    <a:solidFill>
                      <a:srgbClr val="27691C"/>
                    </a:solidFill>
                    <a:latin typeface="Public Sans"/>
                  </a:rPr>
                  <a:t>Item 1</a:t>
                </a:r>
              </a:p>
            </p:txBody>
          </p:sp>
          <p:sp>
            <p:nvSpPr>
              <p:cNvPr id="59" name="TextBox 59"/>
              <p:cNvSpPr txBox="1"/>
              <p:nvPr/>
            </p:nvSpPr>
            <p:spPr>
              <a:xfrm>
                <a:off x="504691" y="791898"/>
                <a:ext cx="202002" cy="101460"/>
              </a:xfrm>
              <a:prstGeom prst="rect">
                <a:avLst/>
              </a:prstGeom>
            </p:spPr>
            <p:txBody>
              <a:bodyPr lIns="0" tIns="0" rIns="0" bIns="0" rtlCol="0" anchor="t">
                <a:spAutoFit/>
              </a:bodyPr>
              <a:lstStyle/>
              <a:p>
                <a:pPr algn="ctr">
                  <a:lnSpc>
                    <a:spcPts val="568"/>
                  </a:lnSpc>
                </a:pPr>
                <a:r>
                  <a:rPr lang="en-US" sz="405">
                    <a:solidFill>
                      <a:srgbClr val="27691C"/>
                    </a:solidFill>
                    <a:latin typeface="Public Sans"/>
                  </a:rPr>
                  <a:t>Item 2</a:t>
                </a:r>
              </a:p>
            </p:txBody>
          </p:sp>
          <p:sp>
            <p:nvSpPr>
              <p:cNvPr id="60" name="TextBox 60"/>
              <p:cNvSpPr txBox="1"/>
              <p:nvPr/>
            </p:nvSpPr>
            <p:spPr>
              <a:xfrm>
                <a:off x="798573" y="791898"/>
                <a:ext cx="204339" cy="101460"/>
              </a:xfrm>
              <a:prstGeom prst="rect">
                <a:avLst/>
              </a:prstGeom>
            </p:spPr>
            <p:txBody>
              <a:bodyPr lIns="0" tIns="0" rIns="0" bIns="0" rtlCol="0" anchor="t">
                <a:spAutoFit/>
              </a:bodyPr>
              <a:lstStyle/>
              <a:p>
                <a:pPr algn="ctr">
                  <a:lnSpc>
                    <a:spcPts val="568"/>
                  </a:lnSpc>
                </a:pPr>
                <a:r>
                  <a:rPr lang="en-US" sz="405">
                    <a:solidFill>
                      <a:srgbClr val="27691C"/>
                    </a:solidFill>
                    <a:latin typeface="Public Sans"/>
                  </a:rPr>
                  <a:t>Item 3</a:t>
                </a:r>
              </a:p>
            </p:txBody>
          </p:sp>
          <p:sp>
            <p:nvSpPr>
              <p:cNvPr id="61" name="TextBox 61"/>
              <p:cNvSpPr txBox="1"/>
              <p:nvPr/>
            </p:nvSpPr>
            <p:spPr>
              <a:xfrm>
                <a:off x="1093676" y="791898"/>
                <a:ext cx="204234" cy="101460"/>
              </a:xfrm>
              <a:prstGeom prst="rect">
                <a:avLst/>
              </a:prstGeom>
            </p:spPr>
            <p:txBody>
              <a:bodyPr lIns="0" tIns="0" rIns="0" bIns="0" rtlCol="0" anchor="t">
                <a:spAutoFit/>
              </a:bodyPr>
              <a:lstStyle/>
              <a:p>
                <a:pPr algn="ctr">
                  <a:lnSpc>
                    <a:spcPts val="568"/>
                  </a:lnSpc>
                </a:pPr>
                <a:r>
                  <a:rPr lang="en-US" sz="405">
                    <a:solidFill>
                      <a:srgbClr val="27691C"/>
                    </a:solidFill>
                    <a:latin typeface="Public Sans"/>
                  </a:rPr>
                  <a:t>Item 4</a:t>
                </a:r>
              </a:p>
            </p:txBody>
          </p:sp>
          <p:sp>
            <p:nvSpPr>
              <p:cNvPr id="62" name="TextBox 62"/>
              <p:cNvSpPr txBox="1"/>
              <p:nvPr/>
            </p:nvSpPr>
            <p:spPr>
              <a:xfrm>
                <a:off x="1388314" y="791898"/>
                <a:ext cx="205061" cy="101460"/>
              </a:xfrm>
              <a:prstGeom prst="rect">
                <a:avLst/>
              </a:prstGeom>
            </p:spPr>
            <p:txBody>
              <a:bodyPr lIns="0" tIns="0" rIns="0" bIns="0" rtlCol="0" anchor="t">
                <a:spAutoFit/>
              </a:bodyPr>
              <a:lstStyle/>
              <a:p>
                <a:pPr algn="ctr">
                  <a:lnSpc>
                    <a:spcPts val="568"/>
                  </a:lnSpc>
                </a:pPr>
                <a:r>
                  <a:rPr lang="en-US" sz="405">
                    <a:solidFill>
                      <a:srgbClr val="27691C"/>
                    </a:solidFill>
                    <a:latin typeface="Public Sans"/>
                  </a:rPr>
                  <a:t>Item 5</a:t>
                </a:r>
              </a:p>
            </p:txBody>
          </p:sp>
          <p:grpSp>
            <p:nvGrpSpPr>
              <p:cNvPr id="63" name="Group 63"/>
              <p:cNvGrpSpPr>
                <a:grpSpLocks noChangeAspect="1"/>
              </p:cNvGrpSpPr>
              <p:nvPr/>
            </p:nvGrpSpPr>
            <p:grpSpPr>
              <a:xfrm>
                <a:off x="163116" y="41205"/>
                <a:ext cx="1475254" cy="735389"/>
                <a:chOff x="0" y="0"/>
                <a:chExt cx="54842890" cy="27338241"/>
              </a:xfrm>
            </p:grpSpPr>
            <p:sp>
              <p:nvSpPr>
                <p:cNvPr id="64" name="Freeform 64"/>
                <p:cNvSpPr/>
                <p:nvPr/>
              </p:nvSpPr>
              <p:spPr>
                <a:xfrm>
                  <a:off x="0" y="-6350"/>
                  <a:ext cx="54842891" cy="12700"/>
                </a:xfrm>
                <a:custGeom>
                  <a:avLst/>
                  <a:gdLst/>
                  <a:ahLst/>
                  <a:cxnLst/>
                  <a:rect l="l" t="t" r="r" b="b"/>
                  <a:pathLst>
                    <a:path w="54842891" h="12700">
                      <a:moveTo>
                        <a:pt x="0" y="0"/>
                      </a:moveTo>
                      <a:lnTo>
                        <a:pt x="54842891" y="0"/>
                      </a:lnTo>
                      <a:lnTo>
                        <a:pt x="54842891" y="12700"/>
                      </a:lnTo>
                      <a:lnTo>
                        <a:pt x="0" y="12700"/>
                      </a:lnTo>
                      <a:close/>
                    </a:path>
                  </a:pathLst>
                </a:custGeom>
                <a:solidFill>
                  <a:srgbClr val="27691C"/>
                </a:solidFill>
              </p:spPr>
            </p:sp>
            <p:sp>
              <p:nvSpPr>
                <p:cNvPr id="65" name="Freeform 65"/>
                <p:cNvSpPr/>
                <p:nvPr/>
              </p:nvSpPr>
              <p:spPr>
                <a:xfrm>
                  <a:off x="0" y="5461298"/>
                  <a:ext cx="54842891" cy="12700"/>
                </a:xfrm>
                <a:custGeom>
                  <a:avLst/>
                  <a:gdLst/>
                  <a:ahLst/>
                  <a:cxnLst/>
                  <a:rect l="l" t="t" r="r" b="b"/>
                  <a:pathLst>
                    <a:path w="54842891" h="12700">
                      <a:moveTo>
                        <a:pt x="0" y="0"/>
                      </a:moveTo>
                      <a:lnTo>
                        <a:pt x="54842891" y="0"/>
                      </a:lnTo>
                      <a:lnTo>
                        <a:pt x="54842891" y="12700"/>
                      </a:lnTo>
                      <a:lnTo>
                        <a:pt x="0" y="12700"/>
                      </a:lnTo>
                      <a:close/>
                    </a:path>
                  </a:pathLst>
                </a:custGeom>
                <a:solidFill>
                  <a:srgbClr val="27691C"/>
                </a:solidFill>
              </p:spPr>
            </p:sp>
            <p:sp>
              <p:nvSpPr>
                <p:cNvPr id="66" name="Freeform 66"/>
                <p:cNvSpPr/>
                <p:nvPr/>
              </p:nvSpPr>
              <p:spPr>
                <a:xfrm>
                  <a:off x="0" y="10928947"/>
                  <a:ext cx="54842891" cy="12700"/>
                </a:xfrm>
                <a:custGeom>
                  <a:avLst/>
                  <a:gdLst/>
                  <a:ahLst/>
                  <a:cxnLst/>
                  <a:rect l="l" t="t" r="r" b="b"/>
                  <a:pathLst>
                    <a:path w="54842891" h="12700">
                      <a:moveTo>
                        <a:pt x="0" y="0"/>
                      </a:moveTo>
                      <a:lnTo>
                        <a:pt x="54842891" y="0"/>
                      </a:lnTo>
                      <a:lnTo>
                        <a:pt x="54842891" y="12700"/>
                      </a:lnTo>
                      <a:lnTo>
                        <a:pt x="0" y="12700"/>
                      </a:lnTo>
                      <a:close/>
                    </a:path>
                  </a:pathLst>
                </a:custGeom>
                <a:solidFill>
                  <a:srgbClr val="27691C"/>
                </a:solidFill>
              </p:spPr>
            </p:sp>
            <p:sp>
              <p:nvSpPr>
                <p:cNvPr id="67" name="Freeform 67"/>
                <p:cNvSpPr/>
                <p:nvPr/>
              </p:nvSpPr>
              <p:spPr>
                <a:xfrm>
                  <a:off x="0" y="16396595"/>
                  <a:ext cx="54842891" cy="12700"/>
                </a:xfrm>
                <a:custGeom>
                  <a:avLst/>
                  <a:gdLst/>
                  <a:ahLst/>
                  <a:cxnLst/>
                  <a:rect l="l" t="t" r="r" b="b"/>
                  <a:pathLst>
                    <a:path w="54842891" h="12700">
                      <a:moveTo>
                        <a:pt x="0" y="0"/>
                      </a:moveTo>
                      <a:lnTo>
                        <a:pt x="54842891" y="0"/>
                      </a:lnTo>
                      <a:lnTo>
                        <a:pt x="54842891" y="12700"/>
                      </a:lnTo>
                      <a:lnTo>
                        <a:pt x="0" y="12700"/>
                      </a:lnTo>
                      <a:close/>
                    </a:path>
                  </a:pathLst>
                </a:custGeom>
                <a:solidFill>
                  <a:srgbClr val="27691C"/>
                </a:solidFill>
              </p:spPr>
            </p:sp>
            <p:sp>
              <p:nvSpPr>
                <p:cNvPr id="68" name="Freeform 68"/>
                <p:cNvSpPr/>
                <p:nvPr/>
              </p:nvSpPr>
              <p:spPr>
                <a:xfrm>
                  <a:off x="0" y="21864244"/>
                  <a:ext cx="54842891" cy="12700"/>
                </a:xfrm>
                <a:custGeom>
                  <a:avLst/>
                  <a:gdLst/>
                  <a:ahLst/>
                  <a:cxnLst/>
                  <a:rect l="l" t="t" r="r" b="b"/>
                  <a:pathLst>
                    <a:path w="54842891" h="12700">
                      <a:moveTo>
                        <a:pt x="0" y="0"/>
                      </a:moveTo>
                      <a:lnTo>
                        <a:pt x="54842891" y="0"/>
                      </a:lnTo>
                      <a:lnTo>
                        <a:pt x="54842891" y="12700"/>
                      </a:lnTo>
                      <a:lnTo>
                        <a:pt x="0" y="12700"/>
                      </a:lnTo>
                      <a:close/>
                    </a:path>
                  </a:pathLst>
                </a:custGeom>
                <a:solidFill>
                  <a:srgbClr val="27691C"/>
                </a:solidFill>
              </p:spPr>
            </p:sp>
            <p:sp>
              <p:nvSpPr>
                <p:cNvPr id="69" name="Freeform 69"/>
                <p:cNvSpPr/>
                <p:nvPr/>
              </p:nvSpPr>
              <p:spPr>
                <a:xfrm>
                  <a:off x="0" y="27331891"/>
                  <a:ext cx="54842891" cy="12700"/>
                </a:xfrm>
                <a:custGeom>
                  <a:avLst/>
                  <a:gdLst/>
                  <a:ahLst/>
                  <a:cxnLst/>
                  <a:rect l="l" t="t" r="r" b="b"/>
                  <a:pathLst>
                    <a:path w="54842891" h="12700">
                      <a:moveTo>
                        <a:pt x="0" y="0"/>
                      </a:moveTo>
                      <a:lnTo>
                        <a:pt x="54842891" y="0"/>
                      </a:lnTo>
                      <a:lnTo>
                        <a:pt x="54842891" y="12700"/>
                      </a:lnTo>
                      <a:lnTo>
                        <a:pt x="0" y="12700"/>
                      </a:lnTo>
                      <a:close/>
                    </a:path>
                  </a:pathLst>
                </a:custGeom>
                <a:solidFill>
                  <a:srgbClr val="27691C"/>
                </a:solidFill>
              </p:spPr>
            </p:sp>
          </p:grpSp>
          <p:sp>
            <p:nvSpPr>
              <p:cNvPr id="70" name="TextBox 70"/>
              <p:cNvSpPr txBox="1"/>
              <p:nvPr/>
            </p:nvSpPr>
            <p:spPr>
              <a:xfrm>
                <a:off x="0" y="-19050"/>
                <a:ext cx="128762" cy="101460"/>
              </a:xfrm>
              <a:prstGeom prst="rect">
                <a:avLst/>
              </a:prstGeom>
            </p:spPr>
            <p:txBody>
              <a:bodyPr lIns="0" tIns="0" rIns="0" bIns="0" rtlCol="0" anchor="t">
                <a:spAutoFit/>
              </a:bodyPr>
              <a:lstStyle/>
              <a:p>
                <a:pPr algn="r">
                  <a:lnSpc>
                    <a:spcPts val="568"/>
                  </a:lnSpc>
                </a:pPr>
                <a:r>
                  <a:rPr lang="en-US" sz="405">
                    <a:solidFill>
                      <a:srgbClr val="27691C"/>
                    </a:solidFill>
                    <a:latin typeface="Public Sans"/>
                  </a:rPr>
                  <a:t>125 </a:t>
                </a:r>
              </a:p>
            </p:txBody>
          </p:sp>
          <p:sp>
            <p:nvSpPr>
              <p:cNvPr id="71" name="TextBox 71"/>
              <p:cNvSpPr txBox="1"/>
              <p:nvPr/>
            </p:nvSpPr>
            <p:spPr>
              <a:xfrm>
                <a:off x="858" y="128028"/>
                <a:ext cx="127904" cy="101460"/>
              </a:xfrm>
              <a:prstGeom prst="rect">
                <a:avLst/>
              </a:prstGeom>
            </p:spPr>
            <p:txBody>
              <a:bodyPr lIns="0" tIns="0" rIns="0" bIns="0" rtlCol="0" anchor="t">
                <a:spAutoFit/>
              </a:bodyPr>
              <a:lstStyle/>
              <a:p>
                <a:pPr algn="r">
                  <a:lnSpc>
                    <a:spcPts val="568"/>
                  </a:lnSpc>
                </a:pPr>
                <a:r>
                  <a:rPr lang="en-US" sz="405">
                    <a:solidFill>
                      <a:srgbClr val="27691C"/>
                    </a:solidFill>
                    <a:latin typeface="Public Sans"/>
                  </a:rPr>
                  <a:t>100 </a:t>
                </a:r>
              </a:p>
            </p:txBody>
          </p:sp>
          <p:sp>
            <p:nvSpPr>
              <p:cNvPr id="72" name="TextBox 72"/>
              <p:cNvSpPr txBox="1"/>
              <p:nvPr/>
            </p:nvSpPr>
            <p:spPr>
              <a:xfrm>
                <a:off x="27656" y="275105"/>
                <a:ext cx="101106" cy="101460"/>
              </a:xfrm>
              <a:prstGeom prst="rect">
                <a:avLst/>
              </a:prstGeom>
            </p:spPr>
            <p:txBody>
              <a:bodyPr lIns="0" tIns="0" rIns="0" bIns="0" rtlCol="0" anchor="t">
                <a:spAutoFit/>
              </a:bodyPr>
              <a:lstStyle/>
              <a:p>
                <a:pPr algn="r">
                  <a:lnSpc>
                    <a:spcPts val="568"/>
                  </a:lnSpc>
                </a:pPr>
                <a:r>
                  <a:rPr lang="en-US" sz="405">
                    <a:solidFill>
                      <a:srgbClr val="27691C"/>
                    </a:solidFill>
                    <a:latin typeface="Public Sans"/>
                  </a:rPr>
                  <a:t>75 </a:t>
                </a:r>
              </a:p>
            </p:txBody>
          </p:sp>
          <p:sp>
            <p:nvSpPr>
              <p:cNvPr id="73" name="TextBox 73"/>
              <p:cNvSpPr txBox="1"/>
              <p:nvPr/>
            </p:nvSpPr>
            <p:spPr>
              <a:xfrm>
                <a:off x="26864" y="422183"/>
                <a:ext cx="101898" cy="101460"/>
              </a:xfrm>
              <a:prstGeom prst="rect">
                <a:avLst/>
              </a:prstGeom>
            </p:spPr>
            <p:txBody>
              <a:bodyPr lIns="0" tIns="0" rIns="0" bIns="0" rtlCol="0" anchor="t">
                <a:spAutoFit/>
              </a:bodyPr>
              <a:lstStyle/>
              <a:p>
                <a:pPr algn="r">
                  <a:lnSpc>
                    <a:spcPts val="568"/>
                  </a:lnSpc>
                </a:pPr>
                <a:r>
                  <a:rPr lang="en-US" sz="405">
                    <a:solidFill>
                      <a:srgbClr val="27691C"/>
                    </a:solidFill>
                    <a:latin typeface="Public Sans"/>
                  </a:rPr>
                  <a:t>50 </a:t>
                </a:r>
              </a:p>
            </p:txBody>
          </p:sp>
          <p:sp>
            <p:nvSpPr>
              <p:cNvPr id="74" name="TextBox 74"/>
              <p:cNvSpPr txBox="1"/>
              <p:nvPr/>
            </p:nvSpPr>
            <p:spPr>
              <a:xfrm>
                <a:off x="27963" y="569261"/>
                <a:ext cx="100799" cy="101460"/>
              </a:xfrm>
              <a:prstGeom prst="rect">
                <a:avLst/>
              </a:prstGeom>
            </p:spPr>
            <p:txBody>
              <a:bodyPr lIns="0" tIns="0" rIns="0" bIns="0" rtlCol="0" anchor="t">
                <a:spAutoFit/>
              </a:bodyPr>
              <a:lstStyle/>
              <a:p>
                <a:pPr algn="r">
                  <a:lnSpc>
                    <a:spcPts val="568"/>
                  </a:lnSpc>
                </a:pPr>
                <a:r>
                  <a:rPr lang="en-US" sz="405">
                    <a:solidFill>
                      <a:srgbClr val="27691C"/>
                    </a:solidFill>
                    <a:latin typeface="Public Sans"/>
                  </a:rPr>
                  <a:t>25 </a:t>
                </a:r>
              </a:p>
            </p:txBody>
          </p:sp>
          <p:sp>
            <p:nvSpPr>
              <p:cNvPr id="75" name="TextBox 75"/>
              <p:cNvSpPr txBox="1"/>
              <p:nvPr/>
            </p:nvSpPr>
            <p:spPr>
              <a:xfrm>
                <a:off x="70872" y="716339"/>
                <a:ext cx="57890" cy="101460"/>
              </a:xfrm>
              <a:prstGeom prst="rect">
                <a:avLst/>
              </a:prstGeom>
            </p:spPr>
            <p:txBody>
              <a:bodyPr lIns="0" tIns="0" rIns="0" bIns="0" rtlCol="0" anchor="t">
                <a:spAutoFit/>
              </a:bodyPr>
              <a:lstStyle/>
              <a:p>
                <a:pPr algn="r">
                  <a:lnSpc>
                    <a:spcPts val="568"/>
                  </a:lnSpc>
                </a:pPr>
                <a:r>
                  <a:rPr lang="en-US" sz="405">
                    <a:solidFill>
                      <a:srgbClr val="27691C"/>
                    </a:solidFill>
                    <a:latin typeface="Public Sans"/>
                  </a:rPr>
                  <a:t>0 </a:t>
                </a:r>
              </a:p>
            </p:txBody>
          </p:sp>
          <p:grpSp>
            <p:nvGrpSpPr>
              <p:cNvPr id="76" name="Group 76"/>
              <p:cNvGrpSpPr>
                <a:grpSpLocks noChangeAspect="1"/>
              </p:cNvGrpSpPr>
              <p:nvPr/>
            </p:nvGrpSpPr>
            <p:grpSpPr>
              <a:xfrm>
                <a:off x="163116" y="41205"/>
                <a:ext cx="1475254" cy="735389"/>
                <a:chOff x="0" y="0"/>
                <a:chExt cx="54842890" cy="27338241"/>
              </a:xfrm>
            </p:grpSpPr>
            <p:sp>
              <p:nvSpPr>
                <p:cNvPr id="77" name="Freeform 77"/>
                <p:cNvSpPr/>
                <p:nvPr/>
              </p:nvSpPr>
              <p:spPr>
                <a:xfrm>
                  <a:off x="5484289" y="218706"/>
                  <a:ext cx="43874311" cy="27119535"/>
                </a:xfrm>
                <a:custGeom>
                  <a:avLst/>
                  <a:gdLst/>
                  <a:ahLst/>
                  <a:cxnLst/>
                  <a:rect l="l" t="t" r="r" b="b"/>
                  <a:pathLst>
                    <a:path w="43874311" h="27119535">
                      <a:moveTo>
                        <a:pt x="0" y="27119535"/>
                      </a:moveTo>
                      <a:lnTo>
                        <a:pt x="0" y="20558358"/>
                      </a:lnTo>
                      <a:lnTo>
                        <a:pt x="10968578" y="17059063"/>
                      </a:lnTo>
                      <a:lnTo>
                        <a:pt x="21937157" y="8966943"/>
                      </a:lnTo>
                      <a:lnTo>
                        <a:pt x="32905734" y="8529531"/>
                      </a:lnTo>
                      <a:lnTo>
                        <a:pt x="43874311" y="0"/>
                      </a:lnTo>
                      <a:lnTo>
                        <a:pt x="43874311" y="27119535"/>
                      </a:lnTo>
                      <a:close/>
                    </a:path>
                  </a:pathLst>
                </a:custGeom>
                <a:solidFill>
                  <a:srgbClr val="A6C8A0"/>
                </a:solidFill>
              </p:spPr>
            </p:sp>
            <p:sp>
              <p:nvSpPr>
                <p:cNvPr id="78" name="Freeform 78"/>
                <p:cNvSpPr/>
                <p:nvPr/>
              </p:nvSpPr>
              <p:spPr>
                <a:xfrm>
                  <a:off x="5484289" y="9404355"/>
                  <a:ext cx="43874311" cy="17933887"/>
                </a:xfrm>
                <a:custGeom>
                  <a:avLst/>
                  <a:gdLst/>
                  <a:ahLst/>
                  <a:cxnLst/>
                  <a:rect l="l" t="t" r="r" b="b"/>
                  <a:pathLst>
                    <a:path w="43874311" h="17933887">
                      <a:moveTo>
                        <a:pt x="0" y="17933886"/>
                      </a:moveTo>
                      <a:lnTo>
                        <a:pt x="0" y="15309416"/>
                      </a:lnTo>
                      <a:lnTo>
                        <a:pt x="10968578" y="14434591"/>
                      </a:lnTo>
                      <a:lnTo>
                        <a:pt x="21937157" y="5248943"/>
                      </a:lnTo>
                      <a:lnTo>
                        <a:pt x="32905734" y="8092120"/>
                      </a:lnTo>
                      <a:lnTo>
                        <a:pt x="43874311" y="0"/>
                      </a:lnTo>
                      <a:lnTo>
                        <a:pt x="43874311" y="17933886"/>
                      </a:lnTo>
                      <a:close/>
                    </a:path>
                  </a:pathLst>
                </a:custGeom>
                <a:solidFill>
                  <a:srgbClr val="27691C"/>
                </a:solidFill>
              </p:spPr>
            </p:sp>
            <p:sp>
              <p:nvSpPr>
                <p:cNvPr id="79" name="Freeform 79"/>
                <p:cNvSpPr/>
                <p:nvPr/>
              </p:nvSpPr>
              <p:spPr>
                <a:xfrm>
                  <a:off x="5484289" y="19027415"/>
                  <a:ext cx="43874311" cy="8310826"/>
                </a:xfrm>
                <a:custGeom>
                  <a:avLst/>
                  <a:gdLst/>
                  <a:ahLst/>
                  <a:cxnLst/>
                  <a:rect l="l" t="t" r="r" b="b"/>
                  <a:pathLst>
                    <a:path w="43874311" h="8310826">
                      <a:moveTo>
                        <a:pt x="0" y="8310826"/>
                      </a:moveTo>
                      <a:lnTo>
                        <a:pt x="0" y="8310826"/>
                      </a:lnTo>
                      <a:lnTo>
                        <a:pt x="10968578" y="5686356"/>
                      </a:lnTo>
                      <a:lnTo>
                        <a:pt x="21937157" y="0"/>
                      </a:lnTo>
                      <a:lnTo>
                        <a:pt x="32905734" y="1749649"/>
                      </a:lnTo>
                      <a:lnTo>
                        <a:pt x="43874311" y="1312237"/>
                      </a:lnTo>
                      <a:lnTo>
                        <a:pt x="43874311" y="8310826"/>
                      </a:lnTo>
                      <a:close/>
                    </a:path>
                  </a:pathLst>
                </a:custGeom>
                <a:solidFill>
                  <a:srgbClr val="27691C"/>
                </a:solidFill>
              </p:spPr>
            </p:sp>
          </p:grpSp>
        </p:grpSp>
        <p:grpSp>
          <p:nvGrpSpPr>
            <p:cNvPr id="80" name="Group 80"/>
            <p:cNvGrpSpPr/>
            <p:nvPr/>
          </p:nvGrpSpPr>
          <p:grpSpPr>
            <a:xfrm>
              <a:off x="3839088" y="3810472"/>
              <a:ext cx="3710218" cy="3385390"/>
              <a:chOff x="0" y="0"/>
              <a:chExt cx="4946957" cy="4513853"/>
            </a:xfrm>
          </p:grpSpPr>
          <p:pic>
            <p:nvPicPr>
              <p:cNvPr id="81" name="Picture 81"/>
              <p:cNvPicPr>
                <a:picLocks noChangeAspect="1"/>
              </p:cNvPicPr>
              <p:nvPr/>
            </p:nvPicPr>
            <p:blipFill>
              <a:blip r:embed="rId2"/>
              <a:srcRect l="13308" r="13308"/>
              <a:stretch>
                <a:fillRect/>
              </a:stretch>
            </p:blipFill>
            <p:spPr>
              <a:xfrm>
                <a:off x="0" y="0"/>
                <a:ext cx="4946957" cy="4513853"/>
              </a:xfrm>
              <a:prstGeom prst="rect">
                <a:avLst/>
              </a:prstGeom>
            </p:spPr>
          </p:pic>
        </p:grpSp>
        <p:pic>
          <p:nvPicPr>
            <p:cNvPr id="82" name="Picture 82"/>
            <p:cNvPicPr>
              <a:picLocks noChangeAspect="1"/>
            </p:cNvPicPr>
            <p:nvPr/>
          </p:nvPicPr>
          <p:blipFill>
            <a:blip r:embed="rId3"/>
            <a:srcRect/>
            <a:stretch>
              <a:fillRect/>
            </a:stretch>
          </p:blipFill>
          <p:spPr>
            <a:xfrm>
              <a:off x="5781077" y="9936000"/>
              <a:ext cx="1275792" cy="267227"/>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326</Words>
  <Application>Microsoft Office PowerPoint</Application>
  <PresentationFormat>Custom</PresentationFormat>
  <Paragraphs>40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Public Sans</vt:lpstr>
      <vt:lpstr>Public Sans Bold</vt:lpstr>
      <vt:lpstr>Calibri</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 Sheet 2</dc:title>
  <cp:lastModifiedBy>Hương Tecpen</cp:lastModifiedBy>
  <cp:revision>1</cp:revision>
  <dcterms:created xsi:type="dcterms:W3CDTF">2006-08-16T00:00:00Z</dcterms:created>
  <dcterms:modified xsi:type="dcterms:W3CDTF">2021-11-04T07:53:50Z</dcterms:modified>
  <dc:identifier>DAEulUsJq1g</dc:identifier>
</cp:coreProperties>
</file>