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 Light" panose="00000400000000000000" pitchFamily="2" charset="0"/>
      <p:regular r:id="rId7"/>
      <p:italic r:id="rId8"/>
    </p:embeddedFont>
    <p:embeddedFont>
      <p:font typeface="Poppins Light Bold" panose="020B0604020202020204" charset="0"/>
      <p:regular r:id="rId9"/>
    </p:embeddedFont>
    <p:embeddedFont>
      <p:font typeface="Poppins Medium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4E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6613D192-9B3A-41FB-9F3C-97C6F5A6151D}"/>
              </a:ext>
            </a:extLst>
          </p:cNvPr>
          <p:cNvGrpSpPr/>
          <p:nvPr/>
        </p:nvGrpSpPr>
        <p:grpSpPr>
          <a:xfrm>
            <a:off x="-1" y="0"/>
            <a:ext cx="7556501" cy="10693400"/>
            <a:chOff x="-1" y="0"/>
            <a:chExt cx="7556501" cy="106934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alphaModFix amt="80000"/>
            </a:blip>
            <a:srcRect l="26895" t="1046" r="26936" b="1004"/>
            <a:stretch>
              <a:fillRect/>
            </a:stretch>
          </p:blipFill>
          <p:spPr>
            <a:xfrm>
              <a:off x="0" y="0"/>
              <a:ext cx="7556500" cy="10693400"/>
            </a:xfrm>
            <a:prstGeom prst="rect">
              <a:avLst/>
            </a:prstGeom>
          </p:spPr>
        </p:pic>
        <p:sp>
          <p:nvSpPr>
            <p:cNvPr id="4" name="Freeform 4"/>
            <p:cNvSpPr/>
            <p:nvPr/>
          </p:nvSpPr>
          <p:spPr>
            <a:xfrm>
              <a:off x="-1" y="1"/>
              <a:ext cx="6709402" cy="9057740"/>
            </a:xfrm>
            <a:custGeom>
              <a:avLst/>
              <a:gdLst/>
              <a:ahLst/>
              <a:cxnLst/>
              <a:rect l="l" t="t" r="r" b="b"/>
              <a:pathLst>
                <a:path w="3003882" h="4055263">
                  <a:moveTo>
                    <a:pt x="0" y="0"/>
                  </a:moveTo>
                  <a:lnTo>
                    <a:pt x="3003882" y="0"/>
                  </a:lnTo>
                  <a:lnTo>
                    <a:pt x="3003882" y="4055263"/>
                  </a:lnTo>
                  <a:lnTo>
                    <a:pt x="0" y="40552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94247" y="2629456"/>
              <a:ext cx="630308" cy="54594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FF7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78381" y="1042657"/>
              <a:ext cx="5079352" cy="1196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95"/>
                </a:lnSpc>
              </a:pPr>
              <a:r>
                <a:rPr lang="en-US" sz="4255" dirty="0">
                  <a:solidFill>
                    <a:srgbClr val="000000"/>
                  </a:solidFill>
                  <a:latin typeface="Poppins Medium Bold"/>
                </a:rPr>
                <a:t>Project</a:t>
              </a:r>
              <a:r>
                <a:rPr lang="en-US" sz="4255" dirty="0">
                  <a:solidFill>
                    <a:srgbClr val="F68117"/>
                  </a:solidFill>
                  <a:latin typeface="Poppins Medium Bold"/>
                </a:rPr>
                <a:t> </a:t>
              </a:r>
            </a:p>
            <a:p>
              <a:pPr marL="0" lvl="1" indent="0">
                <a:lnSpc>
                  <a:spcPts val="4595"/>
                </a:lnSpc>
              </a:pPr>
              <a:r>
                <a:rPr lang="en-US" sz="4255" dirty="0">
                  <a:solidFill>
                    <a:srgbClr val="FF7900"/>
                  </a:solidFill>
                  <a:latin typeface="Poppins Medium Bold"/>
                </a:rPr>
                <a:t>Fact Sheet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78381" y="2381809"/>
              <a:ext cx="3673539" cy="235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</a:pPr>
              <a:r>
                <a:rPr lang="en-US" sz="1400" dirty="0">
                  <a:solidFill>
                    <a:srgbClr val="000000"/>
                  </a:solidFill>
                  <a:latin typeface="Poppins Light"/>
                </a:rPr>
                <a:t>The subtitle 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578381" y="3141149"/>
              <a:ext cx="214502" cy="152009"/>
              <a:chOff x="0" y="0"/>
              <a:chExt cx="806450" cy="5715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255270"/>
                <a:ext cx="8064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06450" h="69850">
                    <a:moveTo>
                      <a:pt x="51562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06450" y="69850"/>
                    </a:lnTo>
                    <a:lnTo>
                      <a:pt x="806450" y="0"/>
                    </a:lnTo>
                    <a:close/>
                  </a:path>
                </a:pathLst>
              </a:custGeom>
              <a:solidFill>
                <a:srgbClr val="FF790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578381" y="3659542"/>
              <a:ext cx="2503535" cy="876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9"/>
                </a:lnSpc>
              </a:pPr>
              <a:r>
                <a:rPr lang="en-US" sz="900" dirty="0">
                  <a:solidFill>
                    <a:srgbClr val="000000"/>
                  </a:solidFill>
                  <a:latin typeface="Poppins Light"/>
                </a:rPr>
                <a:t>Lorem Ipsum has been the industry's standard dummy text ever since the 1500s, when an unknown printer took a galley of type and scrambled it to make a type specimen book.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78381" y="3385516"/>
              <a:ext cx="2503535" cy="192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dirty="0">
                  <a:solidFill>
                    <a:srgbClr val="00504E"/>
                  </a:solidFill>
                  <a:latin typeface="Poppins Light Bold"/>
                </a:rPr>
                <a:t>Client's want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3456549" y="3141149"/>
              <a:ext cx="214502" cy="152009"/>
              <a:chOff x="0" y="0"/>
              <a:chExt cx="806450" cy="5715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255270"/>
                <a:ext cx="8064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06450" h="69850">
                    <a:moveTo>
                      <a:pt x="51562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06450" y="69850"/>
                    </a:lnTo>
                    <a:lnTo>
                      <a:pt x="806450" y="0"/>
                    </a:lnTo>
                    <a:close/>
                  </a:path>
                </a:pathLst>
              </a:custGeom>
              <a:solidFill>
                <a:srgbClr val="FF7900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3456549" y="3659542"/>
              <a:ext cx="2503535" cy="876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9"/>
                </a:lnSpc>
              </a:pPr>
              <a:r>
                <a:rPr lang="en-US" sz="900">
                  <a:solidFill>
                    <a:srgbClr val="000000"/>
                  </a:solidFill>
                  <a:latin typeface="Poppins Light"/>
                </a:rPr>
                <a:t>Lorem Ipsum has been the industry's standard dummy text ever since the 1500s, when an unknown printer took a galley of type and scrambled it to make a type specimen book.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456549" y="3385516"/>
              <a:ext cx="2503535" cy="180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dirty="0">
                  <a:solidFill>
                    <a:srgbClr val="00504E"/>
                  </a:solidFill>
                  <a:latin typeface="Poppins Light Bold"/>
                </a:rPr>
                <a:t>Our solution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578381" y="4908635"/>
              <a:ext cx="214502" cy="152009"/>
              <a:chOff x="0" y="0"/>
              <a:chExt cx="806450" cy="571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255270"/>
                <a:ext cx="8064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06450" h="69850">
                    <a:moveTo>
                      <a:pt x="51562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06450" y="69850"/>
                    </a:lnTo>
                    <a:lnTo>
                      <a:pt x="806450" y="0"/>
                    </a:lnTo>
                    <a:close/>
                  </a:path>
                </a:pathLst>
              </a:custGeom>
              <a:solidFill>
                <a:srgbClr val="FF7900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578381" y="5427028"/>
              <a:ext cx="2503535" cy="876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900" dirty="0">
                  <a:solidFill>
                    <a:srgbClr val="000000"/>
                  </a:solidFill>
                  <a:latin typeface="Poppins Light"/>
                </a:rPr>
                <a:t>Milestones 1 - 01/01/2029</a:t>
              </a:r>
            </a:p>
            <a:p>
              <a:pPr>
                <a:lnSpc>
                  <a:spcPts val="1440"/>
                </a:lnSpc>
              </a:pPr>
              <a:r>
                <a:rPr lang="en-US" sz="900" dirty="0">
                  <a:solidFill>
                    <a:srgbClr val="000000"/>
                  </a:solidFill>
                  <a:latin typeface="Poppins Light"/>
                </a:rPr>
                <a:t>Milestones 2 - 01/01/2029</a:t>
              </a:r>
            </a:p>
            <a:p>
              <a:pPr>
                <a:lnSpc>
                  <a:spcPts val="1440"/>
                </a:lnSpc>
              </a:pPr>
              <a:r>
                <a:rPr lang="en-US" sz="900" dirty="0">
                  <a:solidFill>
                    <a:srgbClr val="000000"/>
                  </a:solidFill>
                  <a:latin typeface="Poppins Light"/>
                </a:rPr>
                <a:t>Milestones 3 - 01/01/2029</a:t>
              </a:r>
            </a:p>
            <a:p>
              <a:pPr>
                <a:lnSpc>
                  <a:spcPts val="1440"/>
                </a:lnSpc>
              </a:pPr>
              <a:r>
                <a:rPr lang="en-US" sz="900" dirty="0">
                  <a:solidFill>
                    <a:srgbClr val="000000"/>
                  </a:solidFill>
                  <a:latin typeface="Poppins Light"/>
                </a:rPr>
                <a:t>Milestones 4 - 01/01/2029</a:t>
              </a:r>
            </a:p>
            <a:p>
              <a:pPr>
                <a:lnSpc>
                  <a:spcPts val="1439"/>
                </a:lnSpc>
              </a:pPr>
              <a:r>
                <a:rPr lang="en-US" sz="900" dirty="0">
                  <a:solidFill>
                    <a:srgbClr val="000000"/>
                  </a:solidFill>
                  <a:latin typeface="Poppins Light"/>
                </a:rPr>
                <a:t>Milestones 5 - 01/01/2029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78381" y="5153002"/>
              <a:ext cx="2503535" cy="180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dirty="0">
                  <a:solidFill>
                    <a:srgbClr val="00504E"/>
                  </a:solidFill>
                  <a:latin typeface="Poppins Light Bold"/>
                </a:rPr>
                <a:t>Key milestones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3456549" y="4908635"/>
              <a:ext cx="214502" cy="152009"/>
              <a:chOff x="0" y="0"/>
              <a:chExt cx="806450" cy="5715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255270"/>
                <a:ext cx="8064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06450" h="69850">
                    <a:moveTo>
                      <a:pt x="51562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06450" y="69850"/>
                    </a:lnTo>
                    <a:lnTo>
                      <a:pt x="806450" y="0"/>
                    </a:lnTo>
                    <a:close/>
                  </a:path>
                </a:pathLst>
              </a:custGeom>
              <a:solidFill>
                <a:srgbClr val="FF7900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3456549" y="5427028"/>
              <a:ext cx="2503535" cy="876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900" dirty="0">
                  <a:solidFill>
                    <a:srgbClr val="000000"/>
                  </a:solidFill>
                  <a:latin typeface="Poppins Light"/>
                </a:rPr>
                <a:t>Nancy Amber - Project Manager</a:t>
              </a:r>
            </a:p>
            <a:p>
              <a:pPr>
                <a:lnSpc>
                  <a:spcPts val="1440"/>
                </a:lnSpc>
              </a:pPr>
              <a:r>
                <a:rPr lang="en-US" sz="900" dirty="0">
                  <a:solidFill>
                    <a:srgbClr val="000000"/>
                  </a:solidFill>
                  <a:latin typeface="Poppins Light"/>
                </a:rPr>
                <a:t>David </a:t>
              </a:r>
              <a:r>
                <a:rPr lang="en-US" sz="900" dirty="0" err="1">
                  <a:solidFill>
                    <a:srgbClr val="000000"/>
                  </a:solidFill>
                  <a:latin typeface="Poppins Light"/>
                </a:rPr>
                <a:t>Rean</a:t>
              </a:r>
              <a:r>
                <a:rPr lang="en-US" sz="900" dirty="0">
                  <a:solidFill>
                    <a:srgbClr val="000000"/>
                  </a:solidFill>
                  <a:latin typeface="Poppins Light"/>
                </a:rPr>
                <a:t> - Member</a:t>
              </a:r>
            </a:p>
            <a:p>
              <a:pPr>
                <a:lnSpc>
                  <a:spcPts val="1440"/>
                </a:lnSpc>
              </a:pPr>
              <a:r>
                <a:rPr lang="en-US" sz="900" dirty="0">
                  <a:solidFill>
                    <a:srgbClr val="000000"/>
                  </a:solidFill>
                  <a:latin typeface="Poppins Light"/>
                </a:rPr>
                <a:t>Molly Horne - Member</a:t>
              </a:r>
            </a:p>
            <a:p>
              <a:pPr>
                <a:lnSpc>
                  <a:spcPts val="1440"/>
                </a:lnSpc>
              </a:pPr>
              <a:r>
                <a:rPr lang="en-US" sz="900" dirty="0">
                  <a:solidFill>
                    <a:srgbClr val="000000"/>
                  </a:solidFill>
                  <a:latin typeface="Poppins Light"/>
                </a:rPr>
                <a:t>Leilani Francis - Member</a:t>
              </a:r>
            </a:p>
            <a:p>
              <a:pPr>
                <a:lnSpc>
                  <a:spcPts val="1439"/>
                </a:lnSpc>
              </a:pPr>
              <a:r>
                <a:rPr lang="en-US" sz="900" dirty="0">
                  <a:solidFill>
                    <a:srgbClr val="000000"/>
                  </a:solidFill>
                  <a:latin typeface="Poppins Light"/>
                </a:rPr>
                <a:t>Karen Stokes - Member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456549" y="5153002"/>
              <a:ext cx="2503535" cy="180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dirty="0">
                  <a:solidFill>
                    <a:srgbClr val="00504E"/>
                  </a:solidFill>
                  <a:latin typeface="Poppins Light Bold"/>
                </a:rPr>
                <a:t>Team Member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578381" y="6775575"/>
              <a:ext cx="214502" cy="152009"/>
              <a:chOff x="0" y="0"/>
              <a:chExt cx="806450" cy="5715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255270"/>
                <a:ext cx="8064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06450" h="69850">
                    <a:moveTo>
                      <a:pt x="51562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06450" y="69850"/>
                    </a:lnTo>
                    <a:lnTo>
                      <a:pt x="806450" y="0"/>
                    </a:lnTo>
                    <a:close/>
                  </a:path>
                </a:pathLst>
              </a:custGeom>
              <a:solidFill>
                <a:srgbClr val="FF79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578381" y="7293968"/>
              <a:ext cx="2503535" cy="876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9"/>
                </a:lnSpc>
              </a:pPr>
              <a:r>
                <a:rPr lang="en-US" sz="900">
                  <a:solidFill>
                    <a:srgbClr val="000000"/>
                  </a:solidFill>
                  <a:latin typeface="Poppins Light"/>
                </a:rPr>
                <a:t>Lorem Ipsum has been the industry's standard dummy text ever since the 1500s, when an unknown printer took a galley of type and scrambled it to make a type specimen book.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78381" y="7019942"/>
              <a:ext cx="2503535" cy="180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dirty="0">
                  <a:solidFill>
                    <a:srgbClr val="00504E"/>
                  </a:solidFill>
                  <a:latin typeface="Poppins Light Bold"/>
                </a:rPr>
                <a:t>Assumptions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3456549" y="6775575"/>
              <a:ext cx="214502" cy="152009"/>
              <a:chOff x="0" y="0"/>
              <a:chExt cx="806450" cy="5715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255270"/>
                <a:ext cx="8064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06450" h="69850">
                    <a:moveTo>
                      <a:pt x="51562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06450" y="69850"/>
                    </a:lnTo>
                    <a:lnTo>
                      <a:pt x="806450" y="0"/>
                    </a:lnTo>
                    <a:close/>
                  </a:path>
                </a:pathLst>
              </a:custGeom>
              <a:solidFill>
                <a:srgbClr val="FF7900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3456549" y="7293968"/>
              <a:ext cx="2503535" cy="876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9"/>
                </a:lnSpc>
              </a:pPr>
              <a:r>
                <a:rPr lang="en-US" sz="900">
                  <a:solidFill>
                    <a:srgbClr val="000000"/>
                  </a:solidFill>
                  <a:latin typeface="Poppins Light"/>
                </a:rPr>
                <a:t>Lorem Ipsum has been the industry's standard dummy text ever since the 1500s, when an unknown printer took a galley of type and scrambled it to make a type specimen book.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456549" y="7019942"/>
              <a:ext cx="2503535" cy="180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dirty="0">
                  <a:solidFill>
                    <a:srgbClr val="00504E"/>
                  </a:solidFill>
                  <a:latin typeface="Poppins Light Bold"/>
                </a:rPr>
                <a:t>Risks</a:t>
              </a:r>
            </a:p>
          </p:txBody>
        </p:sp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61469" y="1709230"/>
              <a:ext cx="1198615" cy="2510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188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Poppins Light</vt:lpstr>
      <vt:lpstr>Poppins Medium Bold</vt:lpstr>
      <vt:lpstr>Poppins Light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 Sheet 1</dc:title>
  <cp:lastModifiedBy>Hương Tecpen</cp:lastModifiedBy>
  <cp:revision>4</cp:revision>
  <dcterms:created xsi:type="dcterms:W3CDTF">2006-08-16T00:00:00Z</dcterms:created>
  <dcterms:modified xsi:type="dcterms:W3CDTF">2021-11-01T04:48:16Z</dcterms:modified>
  <dc:identifier>DAEuLgVjBvE</dc:identifier>
</cp:coreProperties>
</file>