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562850" cy="106886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5" d="100"/>
          <a:sy n="95" d="100"/>
        </p:scale>
        <p:origin x="11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1749275"/>
            <a:ext cx="6428423" cy="3721230"/>
          </a:xfrm>
        </p:spPr>
        <p:txBody>
          <a:bodyPr anchor="b"/>
          <a:lstStyle>
            <a:lvl1pPr algn="ctr">
              <a:defRPr sz="4963"/>
            </a:lvl1pPr>
          </a:lstStyle>
          <a:p>
            <a:r>
              <a:rPr lang="en-US" smtClean="0"/>
              <a:t>Click to edit Master title style</a:t>
            </a:r>
            <a:endParaRPr lang="en-US" dirty="0"/>
          </a:p>
        </p:txBody>
      </p:sp>
      <p:sp>
        <p:nvSpPr>
          <p:cNvPr id="3" name="Subtitle 2"/>
          <p:cNvSpPr>
            <a:spLocks noGrp="1"/>
          </p:cNvSpPr>
          <p:nvPr>
            <p:ph type="subTitle" idx="1"/>
          </p:nvPr>
        </p:nvSpPr>
        <p:spPr>
          <a:xfrm>
            <a:off x="945356" y="5614010"/>
            <a:ext cx="5672138" cy="2580613"/>
          </a:xfrm>
        </p:spPr>
        <p:txBody>
          <a:bodyPr/>
          <a:lstStyle>
            <a:lvl1pPr marL="0" indent="0" algn="ctr">
              <a:buNone/>
              <a:defRPr sz="1985"/>
            </a:lvl1pPr>
            <a:lvl2pPr marL="378150" indent="0" algn="ctr">
              <a:buNone/>
              <a:defRPr sz="1654"/>
            </a:lvl2pPr>
            <a:lvl3pPr marL="756300" indent="0" algn="ctr">
              <a:buNone/>
              <a:defRPr sz="1489"/>
            </a:lvl3pPr>
            <a:lvl4pPr marL="1134450" indent="0" algn="ctr">
              <a:buNone/>
              <a:defRPr sz="1323"/>
            </a:lvl4pPr>
            <a:lvl5pPr marL="1512600" indent="0" algn="ctr">
              <a:buNone/>
              <a:defRPr sz="1323"/>
            </a:lvl5pPr>
            <a:lvl6pPr marL="1890751" indent="0" algn="ctr">
              <a:buNone/>
              <a:defRPr sz="1323"/>
            </a:lvl6pPr>
            <a:lvl7pPr marL="2268901" indent="0" algn="ctr">
              <a:buNone/>
              <a:defRPr sz="1323"/>
            </a:lvl7pPr>
            <a:lvl8pPr marL="2647051" indent="0" algn="ctr">
              <a:buNone/>
              <a:defRPr sz="1323"/>
            </a:lvl8pPr>
            <a:lvl9pPr marL="3025201" indent="0" algn="ctr">
              <a:buNone/>
              <a:defRPr sz="132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6226C8-047A-41C1-8745-A4DC52B5B257}"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149573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6226C8-047A-41C1-8745-A4DC52B5B257}"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113750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2165" y="569071"/>
            <a:ext cx="1630740" cy="905812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9946" y="569071"/>
            <a:ext cx="4797683" cy="90581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6226C8-047A-41C1-8745-A4DC52B5B257}"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320400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6226C8-047A-41C1-8745-A4DC52B5B257}"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376416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6007" y="2664740"/>
            <a:ext cx="6522958" cy="4446176"/>
          </a:xfrm>
        </p:spPr>
        <p:txBody>
          <a:bodyPr anchor="b"/>
          <a:lstStyle>
            <a:lvl1pPr>
              <a:defRPr sz="4963"/>
            </a:lvl1pPr>
          </a:lstStyle>
          <a:p>
            <a:r>
              <a:rPr lang="en-US" smtClean="0"/>
              <a:t>Click to edit Master title style</a:t>
            </a:r>
            <a:endParaRPr lang="en-US" dirty="0"/>
          </a:p>
        </p:txBody>
      </p:sp>
      <p:sp>
        <p:nvSpPr>
          <p:cNvPr id="3" name="Text Placeholder 2"/>
          <p:cNvSpPr>
            <a:spLocks noGrp="1"/>
          </p:cNvSpPr>
          <p:nvPr>
            <p:ph type="body" idx="1"/>
          </p:nvPr>
        </p:nvSpPr>
        <p:spPr>
          <a:xfrm>
            <a:off x="516007" y="7152978"/>
            <a:ext cx="6522958" cy="2338139"/>
          </a:xfrm>
        </p:spPr>
        <p:txBody>
          <a:bodyPr/>
          <a:lstStyle>
            <a:lvl1pPr marL="0" indent="0">
              <a:buNone/>
              <a:defRPr sz="1985">
                <a:solidFill>
                  <a:schemeClr val="tx1"/>
                </a:solidFill>
              </a:defRPr>
            </a:lvl1pPr>
            <a:lvl2pPr marL="378150" indent="0">
              <a:buNone/>
              <a:defRPr sz="1654">
                <a:solidFill>
                  <a:schemeClr val="tx1">
                    <a:tint val="75000"/>
                  </a:schemeClr>
                </a:solidFill>
              </a:defRPr>
            </a:lvl2pPr>
            <a:lvl3pPr marL="756300" indent="0">
              <a:buNone/>
              <a:defRPr sz="1489">
                <a:solidFill>
                  <a:schemeClr val="tx1">
                    <a:tint val="75000"/>
                  </a:schemeClr>
                </a:solidFill>
              </a:defRPr>
            </a:lvl3pPr>
            <a:lvl4pPr marL="1134450" indent="0">
              <a:buNone/>
              <a:defRPr sz="1323">
                <a:solidFill>
                  <a:schemeClr val="tx1">
                    <a:tint val="75000"/>
                  </a:schemeClr>
                </a:solidFill>
              </a:defRPr>
            </a:lvl4pPr>
            <a:lvl5pPr marL="1512600" indent="0">
              <a:buNone/>
              <a:defRPr sz="1323">
                <a:solidFill>
                  <a:schemeClr val="tx1">
                    <a:tint val="75000"/>
                  </a:schemeClr>
                </a:solidFill>
              </a:defRPr>
            </a:lvl5pPr>
            <a:lvl6pPr marL="1890751" indent="0">
              <a:buNone/>
              <a:defRPr sz="1323">
                <a:solidFill>
                  <a:schemeClr val="tx1">
                    <a:tint val="75000"/>
                  </a:schemeClr>
                </a:solidFill>
              </a:defRPr>
            </a:lvl6pPr>
            <a:lvl7pPr marL="2268901" indent="0">
              <a:buNone/>
              <a:defRPr sz="1323">
                <a:solidFill>
                  <a:schemeClr val="tx1">
                    <a:tint val="75000"/>
                  </a:schemeClr>
                </a:solidFill>
              </a:defRPr>
            </a:lvl7pPr>
            <a:lvl8pPr marL="2647051" indent="0">
              <a:buNone/>
              <a:defRPr sz="1323">
                <a:solidFill>
                  <a:schemeClr val="tx1">
                    <a:tint val="75000"/>
                  </a:schemeClr>
                </a:solidFill>
              </a:defRPr>
            </a:lvl8pPr>
            <a:lvl9pPr marL="3025201" indent="0">
              <a:buNone/>
              <a:defRPr sz="132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6226C8-047A-41C1-8745-A4DC52B5B257}"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397106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9946" y="2845355"/>
            <a:ext cx="3214211" cy="67818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28693" y="2845355"/>
            <a:ext cx="3214211" cy="67818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6226C8-047A-41C1-8745-A4DC52B5B257}"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214966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931" y="569073"/>
            <a:ext cx="6522958" cy="20659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20932" y="2620202"/>
            <a:ext cx="3199440" cy="1284120"/>
          </a:xfrm>
        </p:spPr>
        <p:txBody>
          <a:bodyPr anchor="b"/>
          <a:lstStyle>
            <a:lvl1pPr marL="0" indent="0">
              <a:buNone/>
              <a:defRPr sz="1985" b="1"/>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en-US" smtClean="0"/>
              <a:t>Click to edit Master text styles</a:t>
            </a:r>
          </a:p>
        </p:txBody>
      </p:sp>
      <p:sp>
        <p:nvSpPr>
          <p:cNvPr id="4" name="Content Placeholder 3"/>
          <p:cNvSpPr>
            <a:spLocks noGrp="1"/>
          </p:cNvSpPr>
          <p:nvPr>
            <p:ph sz="half" idx="2"/>
          </p:nvPr>
        </p:nvSpPr>
        <p:spPr>
          <a:xfrm>
            <a:off x="520932" y="3904322"/>
            <a:ext cx="3199440" cy="57426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28693" y="2620202"/>
            <a:ext cx="3215196" cy="1284120"/>
          </a:xfrm>
        </p:spPr>
        <p:txBody>
          <a:bodyPr anchor="b"/>
          <a:lstStyle>
            <a:lvl1pPr marL="0" indent="0">
              <a:buNone/>
              <a:defRPr sz="1985" b="1"/>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en-US" smtClean="0"/>
              <a:t>Click to edit Master text styles</a:t>
            </a:r>
          </a:p>
        </p:txBody>
      </p:sp>
      <p:sp>
        <p:nvSpPr>
          <p:cNvPr id="6" name="Content Placeholder 5"/>
          <p:cNvSpPr>
            <a:spLocks noGrp="1"/>
          </p:cNvSpPr>
          <p:nvPr>
            <p:ph sz="quarter" idx="4"/>
          </p:nvPr>
        </p:nvSpPr>
        <p:spPr>
          <a:xfrm>
            <a:off x="3828693" y="3904322"/>
            <a:ext cx="3215196" cy="57426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6226C8-047A-41C1-8745-A4DC52B5B257}" type="datetimeFigureOut">
              <a:rPr lang="en-US" smtClean="0"/>
              <a:t>11/24/2021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260706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6226C8-047A-41C1-8745-A4DC52B5B257}" type="datetimeFigureOut">
              <a:rPr lang="en-US" smtClean="0"/>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909073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226C8-047A-41C1-8745-A4DC52B5B257}" type="datetimeFigureOut">
              <a:rPr lang="en-US" smtClean="0"/>
              <a:t>11/24/2021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79471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931" y="712576"/>
            <a:ext cx="2439216" cy="2494016"/>
          </a:xfrm>
        </p:spPr>
        <p:txBody>
          <a:bodyPr anchor="b"/>
          <a:lstStyle>
            <a:lvl1pPr>
              <a:defRPr sz="2647"/>
            </a:lvl1pPr>
          </a:lstStyle>
          <a:p>
            <a:r>
              <a:rPr lang="en-US" smtClean="0"/>
              <a:t>Click to edit Master title style</a:t>
            </a:r>
            <a:endParaRPr lang="en-US" dirty="0"/>
          </a:p>
        </p:txBody>
      </p:sp>
      <p:sp>
        <p:nvSpPr>
          <p:cNvPr id="3" name="Content Placeholder 2"/>
          <p:cNvSpPr>
            <a:spLocks noGrp="1"/>
          </p:cNvSpPr>
          <p:nvPr>
            <p:ph idx="1"/>
          </p:nvPr>
        </p:nvSpPr>
        <p:spPr>
          <a:xfrm>
            <a:off x="3215196" y="1538968"/>
            <a:ext cx="3828693" cy="7595861"/>
          </a:xfrm>
        </p:spPr>
        <p:txBody>
          <a:bodyPr/>
          <a:lstStyle>
            <a:lvl1pPr>
              <a:defRPr sz="2647"/>
            </a:lvl1pPr>
            <a:lvl2pPr>
              <a:defRPr sz="2316"/>
            </a:lvl2pPr>
            <a:lvl3pPr>
              <a:defRPr sz="1985"/>
            </a:lvl3pPr>
            <a:lvl4pPr>
              <a:defRPr sz="1654"/>
            </a:lvl4pPr>
            <a:lvl5pPr>
              <a:defRPr sz="1654"/>
            </a:lvl5pPr>
            <a:lvl6pPr>
              <a:defRPr sz="1654"/>
            </a:lvl6pPr>
            <a:lvl7pPr>
              <a:defRPr sz="1654"/>
            </a:lvl7pPr>
            <a:lvl8pPr>
              <a:defRPr sz="1654"/>
            </a:lvl8pPr>
            <a:lvl9pPr>
              <a:defRPr sz="165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931" y="3206592"/>
            <a:ext cx="2439216" cy="5940607"/>
          </a:xfrm>
        </p:spPr>
        <p:txBody>
          <a:bodyPr/>
          <a:lstStyle>
            <a:lvl1pPr marL="0" indent="0">
              <a:buNone/>
              <a:defRPr sz="1323"/>
            </a:lvl1pPr>
            <a:lvl2pPr marL="378150" indent="0">
              <a:buNone/>
              <a:defRPr sz="1158"/>
            </a:lvl2pPr>
            <a:lvl3pPr marL="756300" indent="0">
              <a:buNone/>
              <a:defRPr sz="993"/>
            </a:lvl3pPr>
            <a:lvl4pPr marL="1134450" indent="0">
              <a:buNone/>
              <a:defRPr sz="827"/>
            </a:lvl4pPr>
            <a:lvl5pPr marL="1512600" indent="0">
              <a:buNone/>
              <a:defRPr sz="827"/>
            </a:lvl5pPr>
            <a:lvl6pPr marL="1890751" indent="0">
              <a:buNone/>
              <a:defRPr sz="827"/>
            </a:lvl6pPr>
            <a:lvl7pPr marL="2268901" indent="0">
              <a:buNone/>
              <a:defRPr sz="827"/>
            </a:lvl7pPr>
            <a:lvl8pPr marL="2647051" indent="0">
              <a:buNone/>
              <a:defRPr sz="827"/>
            </a:lvl8pPr>
            <a:lvl9pPr marL="3025201" indent="0">
              <a:buNone/>
              <a:defRPr sz="82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6226C8-047A-41C1-8745-A4DC52B5B257}"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1979443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931" y="712576"/>
            <a:ext cx="2439216" cy="2494016"/>
          </a:xfrm>
        </p:spPr>
        <p:txBody>
          <a:bodyPr anchor="b"/>
          <a:lstStyle>
            <a:lvl1pPr>
              <a:defRPr sz="264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215196" y="1538968"/>
            <a:ext cx="3828693" cy="7595861"/>
          </a:xfrm>
        </p:spPr>
        <p:txBody>
          <a:bodyPr anchor="t"/>
          <a:lstStyle>
            <a:lvl1pPr marL="0" indent="0">
              <a:buNone/>
              <a:defRPr sz="2647"/>
            </a:lvl1pPr>
            <a:lvl2pPr marL="378150" indent="0">
              <a:buNone/>
              <a:defRPr sz="2316"/>
            </a:lvl2pPr>
            <a:lvl3pPr marL="756300" indent="0">
              <a:buNone/>
              <a:defRPr sz="1985"/>
            </a:lvl3pPr>
            <a:lvl4pPr marL="1134450" indent="0">
              <a:buNone/>
              <a:defRPr sz="1654"/>
            </a:lvl4pPr>
            <a:lvl5pPr marL="1512600" indent="0">
              <a:buNone/>
              <a:defRPr sz="1654"/>
            </a:lvl5pPr>
            <a:lvl6pPr marL="1890751" indent="0">
              <a:buNone/>
              <a:defRPr sz="1654"/>
            </a:lvl6pPr>
            <a:lvl7pPr marL="2268901" indent="0">
              <a:buNone/>
              <a:defRPr sz="1654"/>
            </a:lvl7pPr>
            <a:lvl8pPr marL="2647051" indent="0">
              <a:buNone/>
              <a:defRPr sz="1654"/>
            </a:lvl8pPr>
            <a:lvl9pPr marL="3025201" indent="0">
              <a:buNone/>
              <a:defRPr sz="1654"/>
            </a:lvl9pPr>
          </a:lstStyle>
          <a:p>
            <a:r>
              <a:rPr lang="en-US" smtClean="0"/>
              <a:t>Click icon to add picture</a:t>
            </a:r>
            <a:endParaRPr lang="en-US" dirty="0"/>
          </a:p>
        </p:txBody>
      </p:sp>
      <p:sp>
        <p:nvSpPr>
          <p:cNvPr id="4" name="Text Placeholder 3"/>
          <p:cNvSpPr>
            <a:spLocks noGrp="1"/>
          </p:cNvSpPr>
          <p:nvPr>
            <p:ph type="body" sz="half" idx="2"/>
          </p:nvPr>
        </p:nvSpPr>
        <p:spPr>
          <a:xfrm>
            <a:off x="520931" y="3206592"/>
            <a:ext cx="2439216" cy="5940607"/>
          </a:xfrm>
        </p:spPr>
        <p:txBody>
          <a:bodyPr/>
          <a:lstStyle>
            <a:lvl1pPr marL="0" indent="0">
              <a:buNone/>
              <a:defRPr sz="1323"/>
            </a:lvl1pPr>
            <a:lvl2pPr marL="378150" indent="0">
              <a:buNone/>
              <a:defRPr sz="1158"/>
            </a:lvl2pPr>
            <a:lvl3pPr marL="756300" indent="0">
              <a:buNone/>
              <a:defRPr sz="993"/>
            </a:lvl3pPr>
            <a:lvl4pPr marL="1134450" indent="0">
              <a:buNone/>
              <a:defRPr sz="827"/>
            </a:lvl4pPr>
            <a:lvl5pPr marL="1512600" indent="0">
              <a:buNone/>
              <a:defRPr sz="827"/>
            </a:lvl5pPr>
            <a:lvl6pPr marL="1890751" indent="0">
              <a:buNone/>
              <a:defRPr sz="827"/>
            </a:lvl6pPr>
            <a:lvl7pPr marL="2268901" indent="0">
              <a:buNone/>
              <a:defRPr sz="827"/>
            </a:lvl7pPr>
            <a:lvl8pPr marL="2647051" indent="0">
              <a:buNone/>
              <a:defRPr sz="827"/>
            </a:lvl8pPr>
            <a:lvl9pPr marL="3025201" indent="0">
              <a:buNone/>
              <a:defRPr sz="82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6226C8-047A-41C1-8745-A4DC52B5B257}"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3314736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946" y="569073"/>
            <a:ext cx="6522958" cy="20659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9946" y="2845355"/>
            <a:ext cx="6522958" cy="678184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9946" y="9906786"/>
            <a:ext cx="1701641" cy="569071"/>
          </a:xfrm>
          <a:prstGeom prst="rect">
            <a:avLst/>
          </a:prstGeom>
        </p:spPr>
        <p:txBody>
          <a:bodyPr vert="horz" lIns="91440" tIns="45720" rIns="91440" bIns="45720" rtlCol="0" anchor="ctr"/>
          <a:lstStyle>
            <a:lvl1pPr algn="l">
              <a:defRPr sz="993">
                <a:solidFill>
                  <a:schemeClr val="tx1">
                    <a:tint val="75000"/>
                  </a:schemeClr>
                </a:solidFill>
              </a:defRPr>
            </a:lvl1pPr>
          </a:lstStyle>
          <a:p>
            <a:fld id="{2A6226C8-047A-41C1-8745-A4DC52B5B257}" type="datetimeFigureOut">
              <a:rPr lang="en-US" smtClean="0"/>
              <a:t>11/24/2021</a:t>
            </a:fld>
            <a:endParaRPr lang="en-US"/>
          </a:p>
        </p:txBody>
      </p:sp>
      <p:sp>
        <p:nvSpPr>
          <p:cNvPr id="5" name="Footer Placeholder 4"/>
          <p:cNvSpPr>
            <a:spLocks noGrp="1"/>
          </p:cNvSpPr>
          <p:nvPr>
            <p:ph type="ftr" sz="quarter" idx="3"/>
          </p:nvPr>
        </p:nvSpPr>
        <p:spPr>
          <a:xfrm>
            <a:off x="2505194" y="9906786"/>
            <a:ext cx="2552462" cy="569071"/>
          </a:xfrm>
          <a:prstGeom prst="rect">
            <a:avLst/>
          </a:prstGeom>
        </p:spPr>
        <p:txBody>
          <a:bodyPr vert="horz" lIns="91440" tIns="45720" rIns="91440" bIns="45720" rtlCol="0" anchor="ctr"/>
          <a:lstStyle>
            <a:lvl1pPr algn="ctr">
              <a:defRPr sz="99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41263" y="9906786"/>
            <a:ext cx="1701641" cy="569071"/>
          </a:xfrm>
          <a:prstGeom prst="rect">
            <a:avLst/>
          </a:prstGeom>
        </p:spPr>
        <p:txBody>
          <a:bodyPr vert="horz" lIns="91440" tIns="45720" rIns="91440" bIns="45720" rtlCol="0" anchor="ctr"/>
          <a:lstStyle>
            <a:lvl1pPr algn="r">
              <a:defRPr sz="993">
                <a:solidFill>
                  <a:schemeClr val="tx1">
                    <a:tint val="75000"/>
                  </a:schemeClr>
                </a:solidFill>
              </a:defRPr>
            </a:lvl1pPr>
          </a:lstStyle>
          <a:p>
            <a:fld id="{0BD8F8C8-A721-4D7A-8463-A1362D88FF38}" type="slidenum">
              <a:rPr lang="en-US" smtClean="0"/>
              <a:t>‹#›</a:t>
            </a:fld>
            <a:endParaRPr lang="en-US"/>
          </a:p>
        </p:txBody>
      </p:sp>
    </p:spTree>
    <p:extLst>
      <p:ext uri="{BB962C8B-B14F-4D97-AF65-F5344CB8AC3E}">
        <p14:creationId xmlns:p14="http://schemas.microsoft.com/office/powerpoint/2010/main" val="3647683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6300" rtl="0" eaLnBrk="1" latinLnBrk="0" hangingPunct="1">
        <a:lnSpc>
          <a:spcPct val="90000"/>
        </a:lnSpc>
        <a:spcBef>
          <a:spcPct val="0"/>
        </a:spcBef>
        <a:buNone/>
        <a:defRPr sz="3639" kern="1200">
          <a:solidFill>
            <a:schemeClr val="tx1"/>
          </a:solidFill>
          <a:latin typeface="+mj-lt"/>
          <a:ea typeface="+mj-ea"/>
          <a:cs typeface="+mj-cs"/>
        </a:defRPr>
      </a:lvl1pPr>
    </p:titleStyle>
    <p:bodyStyle>
      <a:lvl1pPr marL="189075" indent="-189075" algn="l" defTabSz="756300" rtl="0" eaLnBrk="1" latinLnBrk="0" hangingPunct="1">
        <a:lnSpc>
          <a:spcPct val="90000"/>
        </a:lnSpc>
        <a:spcBef>
          <a:spcPts val="827"/>
        </a:spcBef>
        <a:buFont typeface="Arial" panose="020B0604020202020204" pitchFamily="34" charset="0"/>
        <a:buChar char="•"/>
        <a:defRPr sz="2316" kern="1200">
          <a:solidFill>
            <a:schemeClr val="tx1"/>
          </a:solidFill>
          <a:latin typeface="+mn-lt"/>
          <a:ea typeface="+mn-ea"/>
          <a:cs typeface="+mn-cs"/>
        </a:defRPr>
      </a:lvl1pPr>
      <a:lvl2pPr marL="567225" indent="-189075" algn="l" defTabSz="756300" rtl="0" eaLnBrk="1" latinLnBrk="0" hangingPunct="1">
        <a:lnSpc>
          <a:spcPct val="90000"/>
        </a:lnSpc>
        <a:spcBef>
          <a:spcPts val="414"/>
        </a:spcBef>
        <a:buFont typeface="Arial" panose="020B0604020202020204" pitchFamily="34" charset="0"/>
        <a:buChar char="•"/>
        <a:defRPr sz="1985" kern="1200">
          <a:solidFill>
            <a:schemeClr val="tx1"/>
          </a:solidFill>
          <a:latin typeface="+mn-lt"/>
          <a:ea typeface="+mn-ea"/>
          <a:cs typeface="+mn-cs"/>
        </a:defRPr>
      </a:lvl2pPr>
      <a:lvl3pPr marL="945375" indent="-189075" algn="l" defTabSz="756300" rtl="0" eaLnBrk="1" latinLnBrk="0" hangingPunct="1">
        <a:lnSpc>
          <a:spcPct val="90000"/>
        </a:lnSpc>
        <a:spcBef>
          <a:spcPts val="414"/>
        </a:spcBef>
        <a:buFont typeface="Arial" panose="020B0604020202020204" pitchFamily="34" charset="0"/>
        <a:buChar char="•"/>
        <a:defRPr sz="1654" kern="1200">
          <a:solidFill>
            <a:schemeClr val="tx1"/>
          </a:solidFill>
          <a:latin typeface="+mn-lt"/>
          <a:ea typeface="+mn-ea"/>
          <a:cs typeface="+mn-cs"/>
        </a:defRPr>
      </a:lvl3pPr>
      <a:lvl4pPr marL="1323525"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4pPr>
      <a:lvl5pPr marL="17016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5pPr>
      <a:lvl6pPr marL="20798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6pPr>
      <a:lvl7pPr marL="24579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7pPr>
      <a:lvl8pPr marL="28361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8pPr>
      <a:lvl9pPr marL="32142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9pPr>
    </p:bodyStyle>
    <p:otherStyle>
      <a:defPPr>
        <a:defRPr lang="en-US"/>
      </a:defPPr>
      <a:lvl1pPr marL="0" algn="l" defTabSz="756300" rtl="0" eaLnBrk="1" latinLnBrk="0" hangingPunct="1">
        <a:defRPr sz="1489" kern="1200">
          <a:solidFill>
            <a:schemeClr val="tx1"/>
          </a:solidFill>
          <a:latin typeface="+mn-lt"/>
          <a:ea typeface="+mn-ea"/>
          <a:cs typeface="+mn-cs"/>
        </a:defRPr>
      </a:lvl1pPr>
      <a:lvl2pPr marL="378150" algn="l" defTabSz="756300" rtl="0" eaLnBrk="1" latinLnBrk="0" hangingPunct="1">
        <a:defRPr sz="1489" kern="1200">
          <a:solidFill>
            <a:schemeClr val="tx1"/>
          </a:solidFill>
          <a:latin typeface="+mn-lt"/>
          <a:ea typeface="+mn-ea"/>
          <a:cs typeface="+mn-cs"/>
        </a:defRPr>
      </a:lvl2pPr>
      <a:lvl3pPr marL="756300" algn="l" defTabSz="756300" rtl="0" eaLnBrk="1" latinLnBrk="0" hangingPunct="1">
        <a:defRPr sz="1489" kern="1200">
          <a:solidFill>
            <a:schemeClr val="tx1"/>
          </a:solidFill>
          <a:latin typeface="+mn-lt"/>
          <a:ea typeface="+mn-ea"/>
          <a:cs typeface="+mn-cs"/>
        </a:defRPr>
      </a:lvl3pPr>
      <a:lvl4pPr marL="1134450" algn="l" defTabSz="756300" rtl="0" eaLnBrk="1" latinLnBrk="0" hangingPunct="1">
        <a:defRPr sz="1489" kern="1200">
          <a:solidFill>
            <a:schemeClr val="tx1"/>
          </a:solidFill>
          <a:latin typeface="+mn-lt"/>
          <a:ea typeface="+mn-ea"/>
          <a:cs typeface="+mn-cs"/>
        </a:defRPr>
      </a:lvl4pPr>
      <a:lvl5pPr marL="1512600" algn="l" defTabSz="756300" rtl="0" eaLnBrk="1" latinLnBrk="0" hangingPunct="1">
        <a:defRPr sz="1489" kern="1200">
          <a:solidFill>
            <a:schemeClr val="tx1"/>
          </a:solidFill>
          <a:latin typeface="+mn-lt"/>
          <a:ea typeface="+mn-ea"/>
          <a:cs typeface="+mn-cs"/>
        </a:defRPr>
      </a:lvl5pPr>
      <a:lvl6pPr marL="1890751" algn="l" defTabSz="756300" rtl="0" eaLnBrk="1" latinLnBrk="0" hangingPunct="1">
        <a:defRPr sz="1489" kern="1200">
          <a:solidFill>
            <a:schemeClr val="tx1"/>
          </a:solidFill>
          <a:latin typeface="+mn-lt"/>
          <a:ea typeface="+mn-ea"/>
          <a:cs typeface="+mn-cs"/>
        </a:defRPr>
      </a:lvl6pPr>
      <a:lvl7pPr marL="2268901" algn="l" defTabSz="756300" rtl="0" eaLnBrk="1" latinLnBrk="0" hangingPunct="1">
        <a:defRPr sz="1489" kern="1200">
          <a:solidFill>
            <a:schemeClr val="tx1"/>
          </a:solidFill>
          <a:latin typeface="+mn-lt"/>
          <a:ea typeface="+mn-ea"/>
          <a:cs typeface="+mn-cs"/>
        </a:defRPr>
      </a:lvl7pPr>
      <a:lvl8pPr marL="2647051" algn="l" defTabSz="756300" rtl="0" eaLnBrk="1" latinLnBrk="0" hangingPunct="1">
        <a:defRPr sz="1489" kern="1200">
          <a:solidFill>
            <a:schemeClr val="tx1"/>
          </a:solidFill>
          <a:latin typeface="+mn-lt"/>
          <a:ea typeface="+mn-ea"/>
          <a:cs typeface="+mn-cs"/>
        </a:defRPr>
      </a:lvl8pPr>
      <a:lvl9pPr marL="3025201" algn="l" defTabSz="756300" rtl="0" eaLnBrk="1" latinLnBrk="0" hangingPunct="1">
        <a:defRPr sz="14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2" name="Picture 44" descr="productim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29" y="0"/>
            <a:ext cx="7540625" cy="2854325"/>
          </a:xfrm>
          <a:prstGeom prst="rect">
            <a:avLst/>
          </a:prstGeom>
          <a:noFill/>
          <a:extLst>
            <a:ext uri="{909E8E84-426E-40DD-AFC4-6F175D3DCCD1}">
              <a14:hiddenFill xmlns:a14="http://schemas.microsoft.com/office/drawing/2010/main">
                <a:solidFill>
                  <a:srgbClr val="FFFFFF"/>
                </a:solidFill>
              </a14:hiddenFill>
            </a:ext>
          </a:extLst>
        </p:spPr>
      </p:pic>
      <p:pic>
        <p:nvPicPr>
          <p:cNvPr id="2095" name="Picture 47" descr="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8" y="9368790"/>
            <a:ext cx="7560675" cy="1324312"/>
          </a:xfrm>
          <a:prstGeom prst="rect">
            <a:avLst/>
          </a:prstGeom>
          <a:noFill/>
          <a:extLst>
            <a:ext uri="{909E8E84-426E-40DD-AFC4-6F175D3DCCD1}">
              <a14:hiddenFill xmlns:a14="http://schemas.microsoft.com/office/drawing/2010/main">
                <a:solidFill>
                  <a:srgbClr val="FFFFFF"/>
                </a:solidFill>
              </a14:hiddenFill>
            </a:ext>
          </a:extLst>
        </p:spPr>
      </p:pic>
      <p:sp>
        <p:nvSpPr>
          <p:cNvPr id="55" name="Rounded Rectangle 54"/>
          <p:cNvSpPr/>
          <p:nvPr/>
        </p:nvSpPr>
        <p:spPr>
          <a:xfrm>
            <a:off x="606724" y="3769995"/>
            <a:ext cx="760095" cy="248285"/>
          </a:xfrm>
          <a:prstGeom prst="roundRect">
            <a:avLst>
              <a:gd name="adj" fmla="val 36847"/>
            </a:avLst>
          </a:prstGeom>
          <a:solidFill>
            <a:srgbClr val="A864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Rounded Rectangle 55"/>
          <p:cNvSpPr/>
          <p:nvPr/>
        </p:nvSpPr>
        <p:spPr>
          <a:xfrm>
            <a:off x="4987589" y="3760470"/>
            <a:ext cx="1066800" cy="248285"/>
          </a:xfrm>
          <a:prstGeom prst="roundRect">
            <a:avLst>
              <a:gd name="adj" fmla="val 36847"/>
            </a:avLst>
          </a:prstGeom>
          <a:solidFill>
            <a:srgbClr val="A864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7" name="Rounded Rectangle 56"/>
          <p:cNvSpPr/>
          <p:nvPr/>
        </p:nvSpPr>
        <p:spPr>
          <a:xfrm>
            <a:off x="4987589" y="5656580"/>
            <a:ext cx="766445" cy="248285"/>
          </a:xfrm>
          <a:prstGeom prst="roundRect">
            <a:avLst>
              <a:gd name="adj" fmla="val 36847"/>
            </a:avLst>
          </a:prstGeom>
          <a:solidFill>
            <a:srgbClr val="A864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Rounded Rectangle 57"/>
          <p:cNvSpPr/>
          <p:nvPr/>
        </p:nvSpPr>
        <p:spPr>
          <a:xfrm>
            <a:off x="608628" y="5669915"/>
            <a:ext cx="1230219" cy="248285"/>
          </a:xfrm>
          <a:prstGeom prst="roundRect">
            <a:avLst>
              <a:gd name="adj" fmla="val 36847"/>
            </a:avLst>
          </a:prstGeom>
          <a:solidFill>
            <a:srgbClr val="A864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Rounded Rectangle 58"/>
          <p:cNvSpPr/>
          <p:nvPr/>
        </p:nvSpPr>
        <p:spPr>
          <a:xfrm>
            <a:off x="604184" y="7162800"/>
            <a:ext cx="719455" cy="248285"/>
          </a:xfrm>
          <a:prstGeom prst="roundRect">
            <a:avLst>
              <a:gd name="adj" fmla="val 36847"/>
            </a:avLst>
          </a:prstGeom>
          <a:solidFill>
            <a:srgbClr val="A864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Rounded Rectangle 59"/>
          <p:cNvSpPr/>
          <p:nvPr/>
        </p:nvSpPr>
        <p:spPr>
          <a:xfrm>
            <a:off x="608629" y="8663940"/>
            <a:ext cx="715010" cy="248285"/>
          </a:xfrm>
          <a:prstGeom prst="roundRect">
            <a:avLst>
              <a:gd name="adj" fmla="val 36847"/>
            </a:avLst>
          </a:prstGeom>
          <a:solidFill>
            <a:srgbClr val="A864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1" name="Rounded Rectangle 60"/>
          <p:cNvSpPr/>
          <p:nvPr/>
        </p:nvSpPr>
        <p:spPr>
          <a:xfrm>
            <a:off x="4987589" y="7162800"/>
            <a:ext cx="1196340" cy="248285"/>
          </a:xfrm>
          <a:prstGeom prst="roundRect">
            <a:avLst>
              <a:gd name="adj" fmla="val 36847"/>
            </a:avLst>
          </a:prstGeom>
          <a:solidFill>
            <a:srgbClr val="A864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093" name="Picture 45" descr="produc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213" y="2888298"/>
            <a:ext cx="1508125" cy="673100"/>
          </a:xfrm>
          <a:prstGeom prst="rect">
            <a:avLst/>
          </a:prstGeom>
          <a:noFill/>
          <a:extLst>
            <a:ext uri="{909E8E84-426E-40DD-AFC4-6F175D3DCCD1}">
              <a14:hiddenFill xmlns:a14="http://schemas.microsoft.com/office/drawing/2010/main">
                <a:solidFill>
                  <a:srgbClr val="FFFFFF"/>
                </a:solidFill>
              </a14:hiddenFill>
            </a:ext>
          </a:extLst>
        </p:spPr>
      </p:pic>
      <p:sp>
        <p:nvSpPr>
          <p:cNvPr id="63" name="Text Box 2"/>
          <p:cNvSpPr txBox="1">
            <a:spLocks noChangeArrowheads="1"/>
          </p:cNvSpPr>
          <p:nvPr/>
        </p:nvSpPr>
        <p:spPr bwMode="auto">
          <a:xfrm>
            <a:off x="3693160" y="2905125"/>
            <a:ext cx="3773805" cy="384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PRODUCT </a:t>
            </a:r>
            <a:r>
              <a:rPr lang="en-US"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FACT SHEET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4" name="Straight Connector 63"/>
          <p:cNvCxnSpPr/>
          <p:nvPr/>
        </p:nvCxnSpPr>
        <p:spPr>
          <a:xfrm>
            <a:off x="3729990" y="3311525"/>
            <a:ext cx="3851275" cy="0"/>
          </a:xfrm>
          <a:prstGeom prst="line">
            <a:avLst/>
          </a:prstGeom>
          <a:ln w="19050">
            <a:solidFill>
              <a:srgbClr val="A864A8"/>
            </a:solidFill>
          </a:ln>
        </p:spPr>
        <p:style>
          <a:lnRef idx="1">
            <a:schemeClr val="accent1"/>
          </a:lnRef>
          <a:fillRef idx="0">
            <a:schemeClr val="accent1"/>
          </a:fillRef>
          <a:effectRef idx="0">
            <a:schemeClr val="accent1"/>
          </a:effectRef>
          <a:fontRef idx="minor">
            <a:schemeClr val="tx1"/>
          </a:fontRef>
        </p:style>
      </p:cxnSp>
      <p:pic>
        <p:nvPicPr>
          <p:cNvPr id="2096" name="Picture 48" descr="imgproduc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5415" y="3600348"/>
            <a:ext cx="2043113" cy="5135562"/>
          </a:xfrm>
          <a:prstGeom prst="rect">
            <a:avLst/>
          </a:prstGeom>
          <a:noFill/>
          <a:extLst>
            <a:ext uri="{909E8E84-426E-40DD-AFC4-6F175D3DCCD1}">
              <a14:hiddenFill xmlns:a14="http://schemas.microsoft.com/office/drawing/2010/main">
                <a:solidFill>
                  <a:srgbClr val="FFFFFF"/>
                </a:solidFill>
              </a14:hiddenFill>
            </a:ext>
          </a:extLst>
        </p:spPr>
      </p:pic>
      <p:pic>
        <p:nvPicPr>
          <p:cNvPr id="2097" name="Picture 49" descr="templatelabwhi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26765" y="10186106"/>
            <a:ext cx="1643062" cy="460375"/>
          </a:xfrm>
          <a:prstGeom prst="rect">
            <a:avLst/>
          </a:prstGeom>
          <a:noFill/>
          <a:extLst>
            <a:ext uri="{909E8E84-426E-40DD-AFC4-6F175D3DCCD1}">
              <a14:hiddenFill xmlns:a14="http://schemas.microsoft.com/office/drawing/2010/main">
                <a:solidFill>
                  <a:srgbClr val="FFFFFF"/>
                </a:solidFill>
              </a14:hiddenFill>
            </a:ext>
          </a:extLst>
        </p:spPr>
      </p:pic>
      <p:sp>
        <p:nvSpPr>
          <p:cNvPr id="67" name="Text Box 2"/>
          <p:cNvSpPr txBox="1">
            <a:spLocks noChangeArrowheads="1"/>
          </p:cNvSpPr>
          <p:nvPr/>
        </p:nvSpPr>
        <p:spPr bwMode="auto">
          <a:xfrm>
            <a:off x="531794" y="4021455"/>
            <a:ext cx="2176145" cy="157734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Sed ut perspiciatis unde omnis iste natus error sit voluptatem accusantium doloremque laudantium, totam rem aperiam, eaque ipsa quae ab illo inventore veritatis et quasi architecto beatae vita dicta sunt explicabo. Nemo enim ipsam voluptatem quia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 Box 2"/>
          <p:cNvSpPr txBox="1">
            <a:spLocks noChangeArrowheads="1"/>
          </p:cNvSpPr>
          <p:nvPr/>
        </p:nvSpPr>
        <p:spPr bwMode="auto">
          <a:xfrm>
            <a:off x="601644" y="3765550"/>
            <a:ext cx="997585" cy="22542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0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FEATURE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 Box 2"/>
          <p:cNvSpPr txBox="1">
            <a:spLocks noChangeArrowheads="1"/>
          </p:cNvSpPr>
          <p:nvPr/>
        </p:nvSpPr>
        <p:spPr bwMode="auto">
          <a:xfrm>
            <a:off x="5013624" y="3759200"/>
            <a:ext cx="1076960" cy="22542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0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APPLICATION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0" name="Text Box 2"/>
          <p:cNvSpPr txBox="1">
            <a:spLocks noChangeArrowheads="1"/>
          </p:cNvSpPr>
          <p:nvPr/>
        </p:nvSpPr>
        <p:spPr bwMode="auto">
          <a:xfrm>
            <a:off x="5018704" y="5659120"/>
            <a:ext cx="833120" cy="22542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0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DISPLAY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 Box 2"/>
          <p:cNvSpPr txBox="1">
            <a:spLocks noChangeArrowheads="1"/>
          </p:cNvSpPr>
          <p:nvPr/>
        </p:nvSpPr>
        <p:spPr bwMode="auto">
          <a:xfrm>
            <a:off x="612439" y="5671074"/>
            <a:ext cx="1340466" cy="257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SPECIFICATIONS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2" name="Text Box 2"/>
          <p:cNvSpPr txBox="1">
            <a:spLocks noChangeArrowheads="1"/>
          </p:cNvSpPr>
          <p:nvPr/>
        </p:nvSpPr>
        <p:spPr bwMode="auto">
          <a:xfrm>
            <a:off x="654984" y="7162800"/>
            <a:ext cx="670560" cy="22542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0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DETAIL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Text Box 2"/>
          <p:cNvSpPr txBox="1">
            <a:spLocks noChangeArrowheads="1"/>
          </p:cNvSpPr>
          <p:nvPr/>
        </p:nvSpPr>
        <p:spPr bwMode="auto">
          <a:xfrm>
            <a:off x="5003464" y="7162800"/>
            <a:ext cx="1234440" cy="22542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0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PERFORMANCE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4" name="Text Box 2"/>
          <p:cNvSpPr txBox="1">
            <a:spLocks noChangeArrowheads="1"/>
          </p:cNvSpPr>
          <p:nvPr/>
        </p:nvSpPr>
        <p:spPr bwMode="auto">
          <a:xfrm>
            <a:off x="618789" y="8656320"/>
            <a:ext cx="835025" cy="22542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0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CAMERA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Text Box 2"/>
          <p:cNvSpPr txBox="1">
            <a:spLocks noChangeArrowheads="1"/>
          </p:cNvSpPr>
          <p:nvPr/>
        </p:nvSpPr>
        <p:spPr bwMode="auto">
          <a:xfrm>
            <a:off x="540049" y="5916930"/>
            <a:ext cx="2176145" cy="116903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Sed</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ut</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perspiciatis</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unde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omnis</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iste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natus</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error sit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voluptatem</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accusantium</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doloremque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laudantium</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totam</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rem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aperiam</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eaque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ipsa</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quae ab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illo</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inventore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veritatis</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et quasi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architecto</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beatae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Text Box 2"/>
          <p:cNvSpPr txBox="1">
            <a:spLocks noChangeArrowheads="1"/>
          </p:cNvSpPr>
          <p:nvPr/>
        </p:nvSpPr>
        <p:spPr bwMode="auto">
          <a:xfrm>
            <a:off x="535604" y="7416165"/>
            <a:ext cx="2176145" cy="116903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Sed ut perspiciatis unde omnis iste natus error sit voluptatem accusantium doloremque laudantium, totam rem aperiam, eaque ipsa quae ab illo inventore veritatis et quasi architecto beatae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 Box 2"/>
          <p:cNvSpPr txBox="1">
            <a:spLocks noChangeArrowheads="1"/>
          </p:cNvSpPr>
          <p:nvPr/>
        </p:nvSpPr>
        <p:spPr bwMode="auto">
          <a:xfrm>
            <a:off x="531794" y="8964170"/>
            <a:ext cx="6453505" cy="116903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Sed</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ut</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perspiciatis</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unde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omnis</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iste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natus</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error sit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voluptatem</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accusantium</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doloremque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laudantium</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totam</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rem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aperiam</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eaque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ipsa</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quae ab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illo</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inventore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veritatis</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et quasi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architecto</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beatae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Sed</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ut</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perspiciatis</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unde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omnis</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iste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natus</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error sit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voluptatem</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accusantium</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doloremque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laudantium</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totam</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rem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aperiam</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eaque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ipsa</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quae ab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illo</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inventore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veritatis</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et quasi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architecto</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beatae</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 Box 2"/>
          <p:cNvSpPr txBox="1">
            <a:spLocks noChangeArrowheads="1"/>
          </p:cNvSpPr>
          <p:nvPr/>
        </p:nvSpPr>
        <p:spPr bwMode="auto">
          <a:xfrm>
            <a:off x="4903769" y="7410450"/>
            <a:ext cx="2176145" cy="116903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Sed ut perspiciatis unde omnis iste natus error sit voluptatem accusantium doloremque laudantium, totam rem aperiam, eaque ipsa quae ab illo inventore veritatis et quasi architecto beatae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9" name="Text Box 2"/>
          <p:cNvSpPr txBox="1">
            <a:spLocks noChangeArrowheads="1"/>
          </p:cNvSpPr>
          <p:nvPr/>
        </p:nvSpPr>
        <p:spPr bwMode="auto">
          <a:xfrm>
            <a:off x="4903134" y="5922010"/>
            <a:ext cx="2176145" cy="116903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Sed ut perspiciatis unde omnis iste natus error sit voluptatem accusantium doloremque laudantium, totam rem aperiam, eaque ipsa quae ab illo inventore veritatis et quasi architecto beatae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 Box 2"/>
          <p:cNvSpPr txBox="1">
            <a:spLocks noChangeArrowheads="1"/>
          </p:cNvSpPr>
          <p:nvPr/>
        </p:nvSpPr>
        <p:spPr bwMode="auto">
          <a:xfrm>
            <a:off x="4909484" y="4041140"/>
            <a:ext cx="2176145" cy="138874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Sed ut perspiciatis unde omnis iste natus error sit voluptatem accusantium doloremque laudantium, totam rem aperiam, eaque ipsa quae ab illo inventore veritatis et quasi architecto beatae eaque ipsa quae ab illo inventore veritatis et quasi architecto beatae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72"/>
          <p:cNvSpPr>
            <a:spLocks noChangeArrowheads="1"/>
          </p:cNvSpPr>
          <p:nvPr/>
        </p:nvSpPr>
        <p:spPr bwMode="auto">
          <a:xfrm>
            <a:off x="30144" y="0"/>
            <a:ext cx="7562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454960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TotalTime>
  <Words>263</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Guastella</dc:creator>
  <cp:lastModifiedBy>Nicholas Guastella</cp:lastModifiedBy>
  <cp:revision>2</cp:revision>
  <dcterms:created xsi:type="dcterms:W3CDTF">2021-11-23T21:56:15Z</dcterms:created>
  <dcterms:modified xsi:type="dcterms:W3CDTF">2021-11-23T23:14:58Z</dcterms:modified>
</cp:coreProperties>
</file>