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6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Inter" panose="020B0502030000000004" pitchFamily="34" charset="0"/>
      <p:regular r:id="rId7"/>
      <p:bold r:id="rId8"/>
    </p:embeddedFont>
    <p:embeddedFont>
      <p:font typeface="Inter Bold" panose="020B0502030000000004" pitchFamily="34" charset="0"/>
      <p:regular r:id="rId9"/>
      <p:bold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EB1D21-A7DF-4920-A3F0-A55971EB35B3}" v="1" dt="2021-11-04T05:55:37.0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96" d="100"/>
          <a:sy n="96" d="100"/>
        </p:scale>
        <p:origin x="1546" y="-14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5" Type="http://schemas.microsoft.com/office/2016/11/relationships/changesInfo" Target="changesInfos/changesInfo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ương Tecpen" userId="c5ce32652c29dffd" providerId="LiveId" clId="{34EB1D21-A7DF-4920-A3F0-A55971EB35B3}"/>
    <pc:docChg chg="undo custSel delSld modSld">
      <pc:chgData name="Hương Tecpen" userId="c5ce32652c29dffd" providerId="LiveId" clId="{34EB1D21-A7DF-4920-A3F0-A55971EB35B3}" dt="2021-11-04T07:42:25.100" v="14" actId="58"/>
      <pc:docMkLst>
        <pc:docMk/>
      </pc:docMkLst>
      <pc:sldChg chg="del">
        <pc:chgData name="Hương Tecpen" userId="c5ce32652c29dffd" providerId="LiveId" clId="{34EB1D21-A7DF-4920-A3F0-A55971EB35B3}" dt="2021-11-04T05:48:46.658" v="0" actId="47"/>
        <pc:sldMkLst>
          <pc:docMk/>
          <pc:sldMk cId="0" sldId="256"/>
        </pc:sldMkLst>
      </pc:sldChg>
      <pc:sldChg chg="del">
        <pc:chgData name="Hương Tecpen" userId="c5ce32652c29dffd" providerId="LiveId" clId="{34EB1D21-A7DF-4920-A3F0-A55971EB35B3}" dt="2021-11-04T05:48:46.658" v="0" actId="47"/>
        <pc:sldMkLst>
          <pc:docMk/>
          <pc:sldMk cId="0" sldId="257"/>
        </pc:sldMkLst>
      </pc:sldChg>
      <pc:sldChg chg="del">
        <pc:chgData name="Hương Tecpen" userId="c5ce32652c29dffd" providerId="LiveId" clId="{34EB1D21-A7DF-4920-A3F0-A55971EB35B3}" dt="2021-11-04T05:48:46.658" v="0" actId="47"/>
        <pc:sldMkLst>
          <pc:docMk/>
          <pc:sldMk cId="0" sldId="258"/>
        </pc:sldMkLst>
      </pc:sldChg>
      <pc:sldChg chg="del">
        <pc:chgData name="Hương Tecpen" userId="c5ce32652c29dffd" providerId="LiveId" clId="{34EB1D21-A7DF-4920-A3F0-A55971EB35B3}" dt="2021-11-04T05:48:46.658" v="0" actId="47"/>
        <pc:sldMkLst>
          <pc:docMk/>
          <pc:sldMk cId="0" sldId="259"/>
        </pc:sldMkLst>
      </pc:sldChg>
      <pc:sldChg chg="del">
        <pc:chgData name="Hương Tecpen" userId="c5ce32652c29dffd" providerId="LiveId" clId="{34EB1D21-A7DF-4920-A3F0-A55971EB35B3}" dt="2021-11-04T05:48:46.658" v="0" actId="47"/>
        <pc:sldMkLst>
          <pc:docMk/>
          <pc:sldMk cId="0" sldId="260"/>
        </pc:sldMkLst>
      </pc:sldChg>
      <pc:sldChg chg="del">
        <pc:chgData name="Hương Tecpen" userId="c5ce32652c29dffd" providerId="LiveId" clId="{34EB1D21-A7DF-4920-A3F0-A55971EB35B3}" dt="2021-11-04T05:48:46.658" v="0" actId="47"/>
        <pc:sldMkLst>
          <pc:docMk/>
          <pc:sldMk cId="0" sldId="261"/>
        </pc:sldMkLst>
      </pc:sldChg>
      <pc:sldChg chg="del">
        <pc:chgData name="Hương Tecpen" userId="c5ce32652c29dffd" providerId="LiveId" clId="{34EB1D21-A7DF-4920-A3F0-A55971EB35B3}" dt="2021-11-04T05:48:46.658" v="0" actId="47"/>
        <pc:sldMkLst>
          <pc:docMk/>
          <pc:sldMk cId="0" sldId="262"/>
        </pc:sldMkLst>
      </pc:sldChg>
      <pc:sldChg chg="del">
        <pc:chgData name="Hương Tecpen" userId="c5ce32652c29dffd" providerId="LiveId" clId="{34EB1D21-A7DF-4920-A3F0-A55971EB35B3}" dt="2021-11-04T05:48:46.658" v="0" actId="47"/>
        <pc:sldMkLst>
          <pc:docMk/>
          <pc:sldMk cId="0" sldId="263"/>
        </pc:sldMkLst>
      </pc:sldChg>
      <pc:sldChg chg="del">
        <pc:chgData name="Hương Tecpen" userId="c5ce32652c29dffd" providerId="LiveId" clId="{34EB1D21-A7DF-4920-A3F0-A55971EB35B3}" dt="2021-11-04T05:48:46.658" v="0" actId="47"/>
        <pc:sldMkLst>
          <pc:docMk/>
          <pc:sldMk cId="0" sldId="264"/>
        </pc:sldMkLst>
      </pc:sldChg>
      <pc:sldChg chg="del">
        <pc:chgData name="Hương Tecpen" userId="c5ce32652c29dffd" providerId="LiveId" clId="{34EB1D21-A7DF-4920-A3F0-A55971EB35B3}" dt="2021-11-04T05:48:46.658" v="0" actId="47"/>
        <pc:sldMkLst>
          <pc:docMk/>
          <pc:sldMk cId="0" sldId="265"/>
        </pc:sldMkLst>
      </pc:sldChg>
      <pc:sldChg chg="addSp modSp mod">
        <pc:chgData name="Hương Tecpen" userId="c5ce32652c29dffd" providerId="LiveId" clId="{34EB1D21-A7DF-4920-A3F0-A55971EB35B3}" dt="2021-11-04T07:42:25.100" v="14" actId="58"/>
        <pc:sldMkLst>
          <pc:docMk/>
          <pc:sldMk cId="0" sldId="266"/>
        </pc:sldMkLst>
        <pc:spChg chg="mod">
          <ac:chgData name="Hương Tecpen" userId="c5ce32652c29dffd" providerId="LiveId" clId="{34EB1D21-A7DF-4920-A3F0-A55971EB35B3}" dt="2021-11-04T05:55:37.033" v="12" actId="164"/>
          <ac:spMkLst>
            <pc:docMk/>
            <pc:sldMk cId="0" sldId="266"/>
            <ac:spMk id="10" creationId="{00000000-0000-0000-0000-000000000000}"/>
          </ac:spMkLst>
        </pc:spChg>
        <pc:spChg chg="mod">
          <ac:chgData name="Hương Tecpen" userId="c5ce32652c29dffd" providerId="LiveId" clId="{34EB1D21-A7DF-4920-A3F0-A55971EB35B3}" dt="2021-11-04T05:55:37.033" v="12" actId="164"/>
          <ac:spMkLst>
            <pc:docMk/>
            <pc:sldMk cId="0" sldId="266"/>
            <ac:spMk id="11" creationId="{00000000-0000-0000-0000-000000000000}"/>
          </ac:spMkLst>
        </pc:spChg>
        <pc:spChg chg="mod">
          <ac:chgData name="Hương Tecpen" userId="c5ce32652c29dffd" providerId="LiveId" clId="{34EB1D21-A7DF-4920-A3F0-A55971EB35B3}" dt="2021-11-04T05:55:37.033" v="12" actId="164"/>
          <ac:spMkLst>
            <pc:docMk/>
            <pc:sldMk cId="0" sldId="266"/>
            <ac:spMk id="14" creationId="{00000000-0000-0000-0000-000000000000}"/>
          </ac:spMkLst>
        </pc:spChg>
        <pc:spChg chg="mod">
          <ac:chgData name="Hương Tecpen" userId="c5ce32652c29dffd" providerId="LiveId" clId="{34EB1D21-A7DF-4920-A3F0-A55971EB35B3}" dt="2021-11-04T05:55:37.033" v="12" actId="164"/>
          <ac:spMkLst>
            <pc:docMk/>
            <pc:sldMk cId="0" sldId="266"/>
            <ac:spMk id="15" creationId="{00000000-0000-0000-0000-000000000000}"/>
          </ac:spMkLst>
        </pc:spChg>
        <pc:spChg chg="mod">
          <ac:chgData name="Hương Tecpen" userId="c5ce32652c29dffd" providerId="LiveId" clId="{34EB1D21-A7DF-4920-A3F0-A55971EB35B3}" dt="2021-11-04T07:42:25.100" v="14" actId="58"/>
          <ac:spMkLst>
            <pc:docMk/>
            <pc:sldMk cId="0" sldId="266"/>
            <ac:spMk id="17" creationId="{00000000-0000-0000-0000-000000000000}"/>
          </ac:spMkLst>
        </pc:spChg>
        <pc:spChg chg="mod">
          <ac:chgData name="Hương Tecpen" userId="c5ce32652c29dffd" providerId="LiveId" clId="{34EB1D21-A7DF-4920-A3F0-A55971EB35B3}" dt="2021-11-04T05:55:37.033" v="12" actId="164"/>
          <ac:spMkLst>
            <pc:docMk/>
            <pc:sldMk cId="0" sldId="266"/>
            <ac:spMk id="18" creationId="{00000000-0000-0000-0000-000000000000}"/>
          </ac:spMkLst>
        </pc:spChg>
        <pc:spChg chg="mod">
          <ac:chgData name="Hương Tecpen" userId="c5ce32652c29dffd" providerId="LiveId" clId="{34EB1D21-A7DF-4920-A3F0-A55971EB35B3}" dt="2021-11-04T05:55:37.033" v="12" actId="164"/>
          <ac:spMkLst>
            <pc:docMk/>
            <pc:sldMk cId="0" sldId="266"/>
            <ac:spMk id="19" creationId="{00000000-0000-0000-0000-000000000000}"/>
          </ac:spMkLst>
        </pc:spChg>
        <pc:spChg chg="mod">
          <ac:chgData name="Hương Tecpen" userId="c5ce32652c29dffd" providerId="LiveId" clId="{34EB1D21-A7DF-4920-A3F0-A55971EB35B3}" dt="2021-11-04T05:55:37.033" v="12" actId="164"/>
          <ac:spMkLst>
            <pc:docMk/>
            <pc:sldMk cId="0" sldId="266"/>
            <ac:spMk id="20" creationId="{00000000-0000-0000-0000-000000000000}"/>
          </ac:spMkLst>
        </pc:spChg>
        <pc:spChg chg="mod">
          <ac:chgData name="Hương Tecpen" userId="c5ce32652c29dffd" providerId="LiveId" clId="{34EB1D21-A7DF-4920-A3F0-A55971EB35B3}" dt="2021-11-04T05:55:37.033" v="12" actId="164"/>
          <ac:spMkLst>
            <pc:docMk/>
            <pc:sldMk cId="0" sldId="266"/>
            <ac:spMk id="21" creationId="{00000000-0000-0000-0000-000000000000}"/>
          </ac:spMkLst>
        </pc:spChg>
        <pc:spChg chg="mod">
          <ac:chgData name="Hương Tecpen" userId="c5ce32652c29dffd" providerId="LiveId" clId="{34EB1D21-A7DF-4920-A3F0-A55971EB35B3}" dt="2021-11-04T05:55:37.033" v="12" actId="164"/>
          <ac:spMkLst>
            <pc:docMk/>
            <pc:sldMk cId="0" sldId="266"/>
            <ac:spMk id="22" creationId="{00000000-0000-0000-0000-000000000000}"/>
          </ac:spMkLst>
        </pc:spChg>
        <pc:spChg chg="mod">
          <ac:chgData name="Hương Tecpen" userId="c5ce32652c29dffd" providerId="LiveId" clId="{34EB1D21-A7DF-4920-A3F0-A55971EB35B3}" dt="2021-11-04T05:55:37.033" v="12" actId="164"/>
          <ac:spMkLst>
            <pc:docMk/>
            <pc:sldMk cId="0" sldId="266"/>
            <ac:spMk id="23" creationId="{00000000-0000-0000-0000-000000000000}"/>
          </ac:spMkLst>
        </pc:spChg>
        <pc:grpChg chg="mod">
          <ac:chgData name="Hương Tecpen" userId="c5ce32652c29dffd" providerId="LiveId" clId="{34EB1D21-A7DF-4920-A3F0-A55971EB35B3}" dt="2021-11-04T05:55:37.033" v="12" actId="164"/>
          <ac:grpSpMkLst>
            <pc:docMk/>
            <pc:sldMk cId="0" sldId="266"/>
            <ac:grpSpMk id="3" creationId="{00000000-0000-0000-0000-000000000000}"/>
          </ac:grpSpMkLst>
        </pc:grpChg>
        <pc:grpChg chg="add mod">
          <ac:chgData name="Hương Tecpen" userId="c5ce32652c29dffd" providerId="LiveId" clId="{34EB1D21-A7DF-4920-A3F0-A55971EB35B3}" dt="2021-11-04T05:55:37.033" v="12" actId="164"/>
          <ac:grpSpMkLst>
            <pc:docMk/>
            <pc:sldMk cId="0" sldId="266"/>
            <ac:grpSpMk id="25" creationId="{65DD0B2E-770F-485D-A2AC-7E57D7D15863}"/>
          </ac:grpSpMkLst>
        </pc:grpChg>
        <pc:picChg chg="mod">
          <ac:chgData name="Hương Tecpen" userId="c5ce32652c29dffd" providerId="LiveId" clId="{34EB1D21-A7DF-4920-A3F0-A55971EB35B3}" dt="2021-11-04T05:55:37.033" v="12" actId="164"/>
          <ac:picMkLst>
            <pc:docMk/>
            <pc:sldMk cId="0" sldId="266"/>
            <ac:picMk id="2" creationId="{00000000-0000-0000-0000-000000000000}"/>
          </ac:picMkLst>
        </pc:picChg>
        <pc:picChg chg="mod">
          <ac:chgData name="Hương Tecpen" userId="c5ce32652c29dffd" providerId="LiveId" clId="{34EB1D21-A7DF-4920-A3F0-A55971EB35B3}" dt="2021-11-04T05:55:37.033" v="12" actId="164"/>
          <ac:picMkLst>
            <pc:docMk/>
            <pc:sldMk cId="0" sldId="266"/>
            <ac:picMk id="5" creationId="{00000000-0000-0000-0000-000000000000}"/>
          </ac:picMkLst>
        </pc:picChg>
        <pc:picChg chg="mod">
          <ac:chgData name="Hương Tecpen" userId="c5ce32652c29dffd" providerId="LiveId" clId="{34EB1D21-A7DF-4920-A3F0-A55971EB35B3}" dt="2021-11-04T05:55:37.033" v="12" actId="164"/>
          <ac:picMkLst>
            <pc:docMk/>
            <pc:sldMk cId="0" sldId="266"/>
            <ac:picMk id="6" creationId="{00000000-0000-0000-0000-000000000000}"/>
          </ac:picMkLst>
        </pc:picChg>
        <pc:picChg chg="mod">
          <ac:chgData name="Hương Tecpen" userId="c5ce32652c29dffd" providerId="LiveId" clId="{34EB1D21-A7DF-4920-A3F0-A55971EB35B3}" dt="2021-11-04T05:55:37.033" v="12" actId="164"/>
          <ac:picMkLst>
            <pc:docMk/>
            <pc:sldMk cId="0" sldId="266"/>
            <ac:picMk id="7" creationId="{00000000-0000-0000-0000-000000000000}"/>
          </ac:picMkLst>
        </pc:picChg>
        <pc:picChg chg="mod">
          <ac:chgData name="Hương Tecpen" userId="c5ce32652c29dffd" providerId="LiveId" clId="{34EB1D21-A7DF-4920-A3F0-A55971EB35B3}" dt="2021-11-04T05:55:37.033" v="12" actId="164"/>
          <ac:picMkLst>
            <pc:docMk/>
            <pc:sldMk cId="0" sldId="266"/>
            <ac:picMk id="8" creationId="{00000000-0000-0000-0000-000000000000}"/>
          </ac:picMkLst>
        </pc:picChg>
        <pc:picChg chg="mod">
          <ac:chgData name="Hương Tecpen" userId="c5ce32652c29dffd" providerId="LiveId" clId="{34EB1D21-A7DF-4920-A3F0-A55971EB35B3}" dt="2021-11-04T05:55:37.033" v="12" actId="164"/>
          <ac:picMkLst>
            <pc:docMk/>
            <pc:sldMk cId="0" sldId="266"/>
            <ac:picMk id="9" creationId="{00000000-0000-0000-0000-000000000000}"/>
          </ac:picMkLst>
        </pc:picChg>
        <pc:picChg chg="mod">
          <ac:chgData name="Hương Tecpen" userId="c5ce32652c29dffd" providerId="LiveId" clId="{34EB1D21-A7DF-4920-A3F0-A55971EB35B3}" dt="2021-11-04T05:55:37.033" v="12" actId="164"/>
          <ac:picMkLst>
            <pc:docMk/>
            <pc:sldMk cId="0" sldId="266"/>
            <ac:picMk id="12" creationId="{00000000-0000-0000-0000-000000000000}"/>
          </ac:picMkLst>
        </pc:picChg>
        <pc:picChg chg="mod">
          <ac:chgData name="Hương Tecpen" userId="c5ce32652c29dffd" providerId="LiveId" clId="{34EB1D21-A7DF-4920-A3F0-A55971EB35B3}" dt="2021-11-04T05:55:37.033" v="12" actId="164"/>
          <ac:picMkLst>
            <pc:docMk/>
            <pc:sldMk cId="0" sldId="266"/>
            <ac:picMk id="13" creationId="{00000000-0000-0000-0000-000000000000}"/>
          </ac:picMkLst>
        </pc:picChg>
        <pc:picChg chg="mod">
          <ac:chgData name="Hương Tecpen" userId="c5ce32652c29dffd" providerId="LiveId" clId="{34EB1D21-A7DF-4920-A3F0-A55971EB35B3}" dt="2021-11-04T05:55:37.033" v="12" actId="164"/>
          <ac:picMkLst>
            <pc:docMk/>
            <pc:sldMk cId="0" sldId="266"/>
            <ac:picMk id="16" creationId="{00000000-0000-0000-0000-000000000000}"/>
          </ac:picMkLst>
        </pc:picChg>
        <pc:picChg chg="mod">
          <ac:chgData name="Hương Tecpen" userId="c5ce32652c29dffd" providerId="LiveId" clId="{34EB1D21-A7DF-4920-A3F0-A55971EB35B3}" dt="2021-11-04T05:55:37.033" v="12" actId="164"/>
          <ac:picMkLst>
            <pc:docMk/>
            <pc:sldMk cId="0" sldId="266"/>
            <ac:picMk id="24" creationId="{00000000-0000-0000-0000-000000000000}"/>
          </ac:picMkLst>
        </pc:picChg>
      </pc:sldChg>
      <pc:sldChg chg="del">
        <pc:chgData name="Hương Tecpen" userId="c5ce32652c29dffd" providerId="LiveId" clId="{34EB1D21-A7DF-4920-A3F0-A55971EB35B3}" dt="2021-11-04T05:48:50.869" v="1" actId="47"/>
        <pc:sldMkLst>
          <pc:docMk/>
          <pc:sldMk cId="0" sldId="267"/>
        </pc:sldMkLst>
      </pc:sldChg>
      <pc:sldChg chg="del">
        <pc:chgData name="Hương Tecpen" userId="c5ce32652c29dffd" providerId="LiveId" clId="{34EB1D21-A7DF-4920-A3F0-A55971EB35B3}" dt="2021-11-04T05:48:50.869" v="1" actId="47"/>
        <pc:sldMkLst>
          <pc:docMk/>
          <pc:sldMk cId="0" sldId="268"/>
        </pc:sldMkLst>
      </pc:sldChg>
      <pc:sldChg chg="del">
        <pc:chgData name="Hương Tecpen" userId="c5ce32652c29dffd" providerId="LiveId" clId="{34EB1D21-A7DF-4920-A3F0-A55971EB35B3}" dt="2021-11-04T05:48:50.869" v="1" actId="47"/>
        <pc:sldMkLst>
          <pc:docMk/>
          <pc:sldMk cId="0" sldId="269"/>
        </pc:sldMkLst>
      </pc:sldChg>
      <pc:sldChg chg="del">
        <pc:chgData name="Hương Tecpen" userId="c5ce32652c29dffd" providerId="LiveId" clId="{34EB1D21-A7DF-4920-A3F0-A55971EB35B3}" dt="2021-11-04T05:48:50.869" v="1" actId="47"/>
        <pc:sldMkLst>
          <pc:docMk/>
          <pc:sldMk cId="0" sldId="27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9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65DD0B2E-770F-485D-A2AC-7E57D7D15863}"/>
              </a:ext>
            </a:extLst>
          </p:cNvPr>
          <p:cNvGrpSpPr/>
          <p:nvPr/>
        </p:nvGrpSpPr>
        <p:grpSpPr>
          <a:xfrm>
            <a:off x="0" y="0"/>
            <a:ext cx="7560000" cy="10299700"/>
            <a:chOff x="0" y="0"/>
            <a:chExt cx="7560000" cy="10299700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5394715" y="1173287"/>
              <a:ext cx="474419" cy="474419"/>
            </a:xfrm>
            <a:prstGeom prst="rect">
              <a:avLst/>
            </a:prstGeom>
          </p:spPr>
        </p:pic>
        <p:grpSp>
          <p:nvGrpSpPr>
            <p:cNvPr id="3" name="Group 3"/>
            <p:cNvGrpSpPr/>
            <p:nvPr/>
          </p:nvGrpSpPr>
          <p:grpSpPr>
            <a:xfrm>
              <a:off x="3768152" y="0"/>
              <a:ext cx="3791848" cy="9656421"/>
              <a:chOff x="0" y="0"/>
              <a:chExt cx="1821971" cy="463988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821971" cy="4639880"/>
              </a:xfrm>
              <a:custGeom>
                <a:avLst/>
                <a:gdLst/>
                <a:ahLst/>
                <a:cxnLst/>
                <a:rect l="l" t="t" r="r" b="b"/>
                <a:pathLst>
                  <a:path w="1821971" h="4639880">
                    <a:moveTo>
                      <a:pt x="0" y="0"/>
                    </a:moveTo>
                    <a:lnTo>
                      <a:pt x="1821971" y="0"/>
                    </a:lnTo>
                    <a:lnTo>
                      <a:pt x="1821971" y="4639880"/>
                    </a:lnTo>
                    <a:lnTo>
                      <a:pt x="0" y="4639880"/>
                    </a:lnTo>
                    <a:close/>
                  </a:path>
                </a:pathLst>
              </a:custGeom>
              <a:solidFill>
                <a:srgbClr val="C2433C"/>
              </a:solidFill>
            </p:spPr>
          </p:sp>
        </p:grp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/>
            <a:srcRect l="30706" r="30706"/>
            <a:stretch>
              <a:fillRect/>
            </a:stretch>
          </p:blipFill>
          <p:spPr>
            <a:xfrm>
              <a:off x="0" y="3138082"/>
              <a:ext cx="3768152" cy="6518339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884076" y="10102282"/>
              <a:ext cx="197418" cy="197418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3854450" y="10102282"/>
              <a:ext cx="193470" cy="197418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5290162" y="10120458"/>
              <a:ext cx="214452" cy="161066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5404564" y="1215617"/>
              <a:ext cx="454722" cy="402636"/>
            </a:xfrm>
            <a:prstGeom prst="rect">
              <a:avLst/>
            </a:prstGeom>
          </p:spPr>
        </p:pic>
        <p:sp>
          <p:nvSpPr>
            <p:cNvPr id="10" name="TextBox 10"/>
            <p:cNvSpPr txBox="1"/>
            <p:nvPr/>
          </p:nvSpPr>
          <p:spPr>
            <a:xfrm>
              <a:off x="4269048" y="1817857"/>
              <a:ext cx="2725755" cy="3028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48"/>
                </a:lnSpc>
              </a:pPr>
              <a:r>
                <a:rPr lang="en-US" sz="1677" spc="419" dirty="0">
                  <a:solidFill>
                    <a:srgbClr val="F7F9F7"/>
                  </a:solidFill>
                  <a:latin typeface="Belleza Bold"/>
                </a:rPr>
                <a:t>WHO WE ARE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4269048" y="2271940"/>
              <a:ext cx="2725755" cy="8595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</a:pPr>
              <a:r>
                <a:rPr lang="en-US" sz="999" dirty="0">
                  <a:solidFill>
                    <a:srgbClr val="F7F9F7"/>
                  </a:solidFill>
                  <a:latin typeface="Inter"/>
                </a:rPr>
                <a:t>Lorem Ipsum has been the industry's standard dummy text ever since the 1500s, when an unknown printer took a galley of type and scrambled it to make a type specimen book.</a:t>
              </a:r>
            </a:p>
          </p:txBody>
        </p:sp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5385450" y="3961038"/>
              <a:ext cx="492950" cy="573197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5409369" y="7055465"/>
              <a:ext cx="445112" cy="547831"/>
            </a:xfrm>
            <a:prstGeom prst="rect">
              <a:avLst/>
            </a:prstGeom>
          </p:spPr>
        </p:pic>
        <p:sp>
          <p:nvSpPr>
            <p:cNvPr id="14" name="TextBox 14"/>
            <p:cNvSpPr txBox="1"/>
            <p:nvPr/>
          </p:nvSpPr>
          <p:spPr>
            <a:xfrm>
              <a:off x="4269048" y="7748376"/>
              <a:ext cx="2725755" cy="3028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48"/>
                </a:lnSpc>
              </a:pPr>
              <a:r>
                <a:rPr lang="en-US" sz="1677" spc="419" dirty="0">
                  <a:solidFill>
                    <a:srgbClr val="F7F9F7"/>
                  </a:solidFill>
                  <a:latin typeface="Belleza Bold"/>
                </a:rPr>
                <a:t>OUR QUALITY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4269048" y="8133652"/>
              <a:ext cx="2725755" cy="8595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F7F9F7"/>
                  </a:solidFill>
                  <a:latin typeface="Inter"/>
                </a:rPr>
                <a:t>Lorem Ipsum has been the industry's standard dummy text ever since the 1500s, when an unknown printer took a galley of type and scrambled it to make a type specimen book.</a:t>
              </a:r>
            </a:p>
          </p:txBody>
        </p:sp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1335915" y="756000"/>
              <a:ext cx="1096321" cy="834575"/>
            </a:xfrm>
            <a:prstGeom prst="rect">
              <a:avLst/>
            </a:prstGeom>
          </p:spPr>
        </p:pic>
        <p:sp>
          <p:nvSpPr>
            <p:cNvPr id="17" name="TextBox 17"/>
            <p:cNvSpPr txBox="1"/>
            <p:nvPr/>
          </p:nvSpPr>
          <p:spPr>
            <a:xfrm>
              <a:off x="4269048" y="4704223"/>
              <a:ext cx="2725755" cy="2713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48"/>
                </a:lnSpc>
              </a:pPr>
              <a:r>
                <a:rPr lang="en-US" sz="1677" spc="419" dirty="0">
                  <a:solidFill>
                    <a:srgbClr val="F7F9F7"/>
                  </a:solidFill>
                  <a:latin typeface="Belleza Bold"/>
                </a:rPr>
                <a:t>OUR SERVICES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4269048" y="5132723"/>
              <a:ext cx="2725755" cy="8595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F7F9F7"/>
                  </a:solidFill>
                  <a:latin typeface="Inter"/>
                </a:rPr>
                <a:t>Lorem Ipsum has been the industry's standard dummy text ever since the 1500s, when an unknown printer took a galley of type and scrambled it to make a type specimen book.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354787" y="1732125"/>
              <a:ext cx="3058578" cy="9082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20"/>
                </a:lnSpc>
              </a:pPr>
              <a:r>
                <a:rPr lang="en-US" sz="3200" dirty="0">
                  <a:solidFill>
                    <a:srgbClr val="C2433C"/>
                  </a:solidFill>
                  <a:latin typeface="Belleza Bold"/>
                </a:rPr>
                <a:t>MEDICAL </a:t>
              </a:r>
            </a:p>
            <a:p>
              <a:pPr algn="ctr">
                <a:lnSpc>
                  <a:spcPts val="3520"/>
                </a:lnSpc>
              </a:pPr>
              <a:r>
                <a:rPr lang="en-US" sz="3200" dirty="0">
                  <a:solidFill>
                    <a:srgbClr val="C2433C"/>
                  </a:solidFill>
                  <a:latin typeface="Belleza Bold"/>
                </a:rPr>
                <a:t>FACT SHEET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526852" y="10096682"/>
              <a:ext cx="1073489" cy="1826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34"/>
                </a:lnSpc>
              </a:pPr>
              <a:r>
                <a:rPr lang="en-US" sz="1024">
                  <a:solidFill>
                    <a:srgbClr val="C2433C"/>
                  </a:solidFill>
                  <a:latin typeface="Inter Bold"/>
                </a:rPr>
                <a:t>Contact us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4112618" y="10104373"/>
              <a:ext cx="822534" cy="1642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04"/>
                </a:lnSpc>
              </a:pPr>
              <a:r>
                <a:rPr lang="en-US" sz="931" dirty="0">
                  <a:solidFill>
                    <a:srgbClr val="C2433C"/>
                  </a:solidFill>
                  <a:latin typeface="Inter"/>
                </a:rPr>
                <a:t>123-456-7890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5573192" y="10104373"/>
              <a:ext cx="1474861" cy="1642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04"/>
                </a:lnSpc>
              </a:pPr>
              <a:r>
                <a:rPr lang="en-US" sz="931">
                  <a:solidFill>
                    <a:srgbClr val="C2433C"/>
                  </a:solidFill>
                  <a:latin typeface="Inter"/>
                </a:rPr>
                <a:t>hello@templateLAB.com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2155730" y="10104373"/>
              <a:ext cx="1372098" cy="15363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304"/>
                </a:lnSpc>
                <a:spcBef>
                  <a:spcPct val="0"/>
                </a:spcBef>
              </a:pPr>
              <a:r>
                <a:rPr lang="en-US" sz="931" dirty="0">
                  <a:solidFill>
                    <a:srgbClr val="C2433C"/>
                  </a:solidFill>
                  <a:latin typeface="Inter"/>
                </a:rPr>
                <a:t>www.templateLAB.com</a:t>
              </a:r>
            </a:p>
          </p:txBody>
        </p:sp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>
            <a:xfrm>
              <a:off x="2504208" y="9229337"/>
              <a:ext cx="961784" cy="20145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122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Belleza Bold</vt:lpstr>
      <vt:lpstr>Calibri</vt:lpstr>
      <vt:lpstr>Inter</vt:lpstr>
      <vt:lpstr>Inter Bold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Fact Sheet 2</dc:title>
  <cp:lastModifiedBy>Hương Tecpen</cp:lastModifiedBy>
  <cp:revision>1</cp:revision>
  <dcterms:created xsi:type="dcterms:W3CDTF">2006-08-16T00:00:00Z</dcterms:created>
  <dcterms:modified xsi:type="dcterms:W3CDTF">2021-11-04T07:42:59Z</dcterms:modified>
  <dc:identifier>DAEulUsJq1g</dc:identifier>
</cp:coreProperties>
</file>