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9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Public Sans" pitchFamily="2" charset="0"/>
      <p:regular r:id="rId7"/>
      <p:bold r:id="rId8"/>
      <p:italic r:id="rId9"/>
      <p:boldItalic r:id="rId10"/>
    </p:embeddedFont>
    <p:embeddedFont>
      <p:font typeface="Public Sans Bold" pitchFamily="2" charset="0"/>
      <p:regular r:id="rId11"/>
      <p:bold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2E97FF-30A0-4F81-A105-FFB020F760F1}" v="1" dt="2021-11-04T05:53:16.651"/>
    <p1510:client id="{98304FBA-FA98-4002-8107-EC1B24A9A40C}" v="2" dt="2021-11-04T05:48:21.6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2635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ương Tecpen" userId="c5ce32652c29dffd" providerId="LiveId" clId="{312E97FF-30A0-4F81-A105-FFB020F760F1}"/>
    <pc:docChg chg="modSld">
      <pc:chgData name="Hương Tecpen" userId="c5ce32652c29dffd" providerId="LiveId" clId="{312E97FF-30A0-4F81-A105-FFB020F760F1}" dt="2021-11-04T05:53:16.650" v="0" actId="164"/>
      <pc:docMkLst>
        <pc:docMk/>
      </pc:docMkLst>
      <pc:sldChg chg="addSp modSp">
        <pc:chgData name="Hương Tecpen" userId="c5ce32652c29dffd" providerId="LiveId" clId="{312E97FF-30A0-4F81-A105-FFB020F760F1}" dt="2021-11-04T05:53:16.650" v="0" actId="164"/>
        <pc:sldMkLst>
          <pc:docMk/>
          <pc:sldMk cId="0" sldId="259"/>
        </pc:sldMkLst>
        <pc:spChg chg="mod">
          <ac:chgData name="Hương Tecpen" userId="c5ce32652c29dffd" providerId="LiveId" clId="{312E97FF-30A0-4F81-A105-FFB020F760F1}" dt="2021-11-04T05:53:16.650" v="0" actId="164"/>
          <ac:spMkLst>
            <pc:docMk/>
            <pc:sldMk cId="0" sldId="259"/>
            <ac:spMk id="2" creationId="{00000000-0000-0000-0000-000000000000}"/>
          </ac:spMkLst>
        </pc:spChg>
        <pc:spChg chg="mod">
          <ac:chgData name="Hương Tecpen" userId="c5ce32652c29dffd" providerId="LiveId" clId="{312E97FF-30A0-4F81-A105-FFB020F760F1}" dt="2021-11-04T05:53:16.650" v="0" actId="164"/>
          <ac:spMkLst>
            <pc:docMk/>
            <pc:sldMk cId="0" sldId="259"/>
            <ac:spMk id="22" creationId="{00000000-0000-0000-0000-000000000000}"/>
          </ac:spMkLst>
        </pc:spChg>
        <pc:spChg chg="mod">
          <ac:chgData name="Hương Tecpen" userId="c5ce32652c29dffd" providerId="LiveId" clId="{312E97FF-30A0-4F81-A105-FFB020F760F1}" dt="2021-11-04T05:53:16.650" v="0" actId="164"/>
          <ac:spMkLst>
            <pc:docMk/>
            <pc:sldMk cId="0" sldId="259"/>
            <ac:spMk id="27" creationId="{00000000-0000-0000-0000-000000000000}"/>
          </ac:spMkLst>
        </pc:spChg>
        <pc:spChg chg="mod">
          <ac:chgData name="Hương Tecpen" userId="c5ce32652c29dffd" providerId="LiveId" clId="{312E97FF-30A0-4F81-A105-FFB020F760F1}" dt="2021-11-04T05:53:16.650" v="0" actId="164"/>
          <ac:spMkLst>
            <pc:docMk/>
            <pc:sldMk cId="0" sldId="259"/>
            <ac:spMk id="42" creationId="{E9CE13EE-65D3-44C0-B810-7A86C2F1C87E}"/>
          </ac:spMkLst>
        </pc:spChg>
        <pc:grpChg chg="add mod">
          <ac:chgData name="Hương Tecpen" userId="c5ce32652c29dffd" providerId="LiveId" clId="{312E97FF-30A0-4F81-A105-FFB020F760F1}" dt="2021-11-04T05:53:16.650" v="0" actId="164"/>
          <ac:grpSpMkLst>
            <pc:docMk/>
            <pc:sldMk cId="0" sldId="259"/>
            <ac:grpSpMk id="3" creationId="{51C6492A-1513-47FA-A2EE-265D96EF77B1}"/>
          </ac:grpSpMkLst>
        </pc:grpChg>
        <pc:grpChg chg="mod">
          <ac:chgData name="Hương Tecpen" userId="c5ce32652c29dffd" providerId="LiveId" clId="{312E97FF-30A0-4F81-A105-FFB020F760F1}" dt="2021-11-04T05:53:16.650" v="0" actId="164"/>
          <ac:grpSpMkLst>
            <pc:docMk/>
            <pc:sldMk cId="0" sldId="259"/>
            <ac:grpSpMk id="5" creationId="{00000000-0000-0000-0000-000000000000}"/>
          </ac:grpSpMkLst>
        </pc:grpChg>
        <pc:grpChg chg="mod">
          <ac:chgData name="Hương Tecpen" userId="c5ce32652c29dffd" providerId="LiveId" clId="{312E97FF-30A0-4F81-A105-FFB020F760F1}" dt="2021-11-04T05:53:16.650" v="0" actId="164"/>
          <ac:grpSpMkLst>
            <pc:docMk/>
            <pc:sldMk cId="0" sldId="259"/>
            <ac:grpSpMk id="13" creationId="{00000000-0000-0000-0000-000000000000}"/>
          </ac:grpSpMkLst>
        </pc:grpChg>
        <pc:grpChg chg="mod">
          <ac:chgData name="Hương Tecpen" userId="c5ce32652c29dffd" providerId="LiveId" clId="{312E97FF-30A0-4F81-A105-FFB020F760F1}" dt="2021-11-04T05:53:16.650" v="0" actId="164"/>
          <ac:grpSpMkLst>
            <pc:docMk/>
            <pc:sldMk cId="0" sldId="259"/>
            <ac:grpSpMk id="19" creationId="{00000000-0000-0000-0000-000000000000}"/>
          </ac:grpSpMkLst>
        </pc:grpChg>
        <pc:grpChg chg="mod">
          <ac:chgData name="Hương Tecpen" userId="c5ce32652c29dffd" providerId="LiveId" clId="{312E97FF-30A0-4F81-A105-FFB020F760F1}" dt="2021-11-04T05:53:16.650" v="0" actId="164"/>
          <ac:grpSpMkLst>
            <pc:docMk/>
            <pc:sldMk cId="0" sldId="259"/>
            <ac:grpSpMk id="23" creationId="{00000000-0000-0000-0000-000000000000}"/>
          </ac:grpSpMkLst>
        </pc:grpChg>
        <pc:grpChg chg="mod">
          <ac:chgData name="Hương Tecpen" userId="c5ce32652c29dffd" providerId="LiveId" clId="{312E97FF-30A0-4F81-A105-FFB020F760F1}" dt="2021-11-04T05:53:16.650" v="0" actId="164"/>
          <ac:grpSpMkLst>
            <pc:docMk/>
            <pc:sldMk cId="0" sldId="259"/>
            <ac:grpSpMk id="28" creationId="{00000000-0000-0000-0000-000000000000}"/>
          </ac:grpSpMkLst>
        </pc:grpChg>
        <pc:grpChg chg="mod">
          <ac:chgData name="Hương Tecpen" userId="c5ce32652c29dffd" providerId="LiveId" clId="{312E97FF-30A0-4F81-A105-FFB020F760F1}" dt="2021-11-04T05:53:16.650" v="0" actId="164"/>
          <ac:grpSpMkLst>
            <pc:docMk/>
            <pc:sldMk cId="0" sldId="259"/>
            <ac:grpSpMk id="32" creationId="{00000000-0000-0000-0000-000000000000}"/>
          </ac:grpSpMkLst>
        </pc:grpChg>
        <pc:grpChg chg="mod">
          <ac:chgData name="Hương Tecpen" userId="c5ce32652c29dffd" providerId="LiveId" clId="{312E97FF-30A0-4F81-A105-FFB020F760F1}" dt="2021-11-04T05:53:16.650" v="0" actId="164"/>
          <ac:grpSpMkLst>
            <pc:docMk/>
            <pc:sldMk cId="0" sldId="259"/>
            <ac:grpSpMk id="36" creationId="{00000000-0000-0000-0000-000000000000}"/>
          </ac:grpSpMkLst>
        </pc:grpChg>
        <pc:picChg chg="mod">
          <ac:chgData name="Hương Tecpen" userId="c5ce32652c29dffd" providerId="LiveId" clId="{312E97FF-30A0-4F81-A105-FFB020F760F1}" dt="2021-11-04T05:53:16.650" v="0" actId="164"/>
          <ac:picMkLst>
            <pc:docMk/>
            <pc:sldMk cId="0" sldId="259"/>
            <ac:picMk id="40" creationId="{00000000-0000-0000-0000-000000000000}"/>
          </ac:picMkLst>
        </pc:picChg>
      </pc:sldChg>
    </pc:docChg>
  </pc:docChgLst>
  <pc:docChgLst>
    <pc:chgData name="Hương Tecpen" userId="c5ce32652c29dffd" providerId="LiveId" clId="{98304FBA-FA98-4002-8107-EC1B24A9A40C}"/>
    <pc:docChg chg="undo custSel delSld modSld">
      <pc:chgData name="Hương Tecpen" userId="c5ce32652c29dffd" providerId="LiveId" clId="{98304FBA-FA98-4002-8107-EC1B24A9A40C}" dt="2021-11-04T05:48:24.208" v="23" actId="478"/>
      <pc:docMkLst>
        <pc:docMk/>
      </pc:docMkLst>
      <pc:sldChg chg="del">
        <pc:chgData name="Hương Tecpen" userId="c5ce32652c29dffd" providerId="LiveId" clId="{98304FBA-FA98-4002-8107-EC1B24A9A40C}" dt="2021-11-04T05:47:19.985" v="0" actId="47"/>
        <pc:sldMkLst>
          <pc:docMk/>
          <pc:sldMk cId="0" sldId="256"/>
        </pc:sldMkLst>
      </pc:sldChg>
      <pc:sldChg chg="del">
        <pc:chgData name="Hương Tecpen" userId="c5ce32652c29dffd" providerId="LiveId" clId="{98304FBA-FA98-4002-8107-EC1B24A9A40C}" dt="2021-11-04T05:47:19.985" v="0" actId="47"/>
        <pc:sldMkLst>
          <pc:docMk/>
          <pc:sldMk cId="0" sldId="257"/>
        </pc:sldMkLst>
      </pc:sldChg>
      <pc:sldChg chg="del">
        <pc:chgData name="Hương Tecpen" userId="c5ce32652c29dffd" providerId="LiveId" clId="{98304FBA-FA98-4002-8107-EC1B24A9A40C}" dt="2021-11-04T05:47:19.985" v="0" actId="47"/>
        <pc:sldMkLst>
          <pc:docMk/>
          <pc:sldMk cId="0" sldId="258"/>
        </pc:sldMkLst>
      </pc:sldChg>
      <pc:sldChg chg="addSp delSp modSp mod">
        <pc:chgData name="Hương Tecpen" userId="c5ce32652c29dffd" providerId="LiveId" clId="{98304FBA-FA98-4002-8107-EC1B24A9A40C}" dt="2021-11-04T05:48:24.208" v="23" actId="478"/>
        <pc:sldMkLst>
          <pc:docMk/>
          <pc:sldMk cId="0" sldId="259"/>
        </pc:sldMkLst>
        <pc:spChg chg="mod">
          <ac:chgData name="Hương Tecpen" userId="c5ce32652c29dffd" providerId="LiveId" clId="{98304FBA-FA98-4002-8107-EC1B24A9A40C}" dt="2021-11-04T05:47:36.903" v="11" actId="14100"/>
          <ac:spMkLst>
            <pc:docMk/>
            <pc:sldMk cId="0" sldId="259"/>
            <ac:spMk id="2" creationId="{00000000-0000-0000-0000-000000000000}"/>
          </ac:spMkLst>
        </pc:spChg>
        <pc:spChg chg="del mod topLvl modCrop">
          <ac:chgData name="Hương Tecpen" userId="c5ce32652c29dffd" providerId="LiveId" clId="{98304FBA-FA98-4002-8107-EC1B24A9A40C}" dt="2021-11-04T05:48:21.660" v="21"/>
          <ac:spMkLst>
            <pc:docMk/>
            <pc:sldMk cId="0" sldId="259"/>
            <ac:spMk id="4" creationId="{00000000-0000-0000-0000-000000000000}"/>
          </ac:spMkLst>
        </pc:spChg>
        <pc:spChg chg="add del">
          <ac:chgData name="Hương Tecpen" userId="c5ce32652c29dffd" providerId="LiveId" clId="{98304FBA-FA98-4002-8107-EC1B24A9A40C}" dt="2021-11-04T05:48:21.660" v="21"/>
          <ac:spMkLst>
            <pc:docMk/>
            <pc:sldMk cId="0" sldId="259"/>
            <ac:spMk id="41" creationId="{5A3FB810-2765-449E-99A3-12426892C583}"/>
          </ac:spMkLst>
        </pc:spChg>
        <pc:spChg chg="mod">
          <ac:chgData name="Hương Tecpen" userId="c5ce32652c29dffd" providerId="LiveId" clId="{98304FBA-FA98-4002-8107-EC1B24A9A40C}" dt="2021-11-04T05:48:21.660" v="21"/>
          <ac:spMkLst>
            <pc:docMk/>
            <pc:sldMk cId="0" sldId="259"/>
            <ac:spMk id="42" creationId="{E9CE13EE-65D3-44C0-B810-7A86C2F1C87E}"/>
          </ac:spMkLst>
        </pc:spChg>
        <pc:spChg chg="del mod">
          <ac:chgData name="Hương Tecpen" userId="c5ce32652c29dffd" providerId="LiveId" clId="{98304FBA-FA98-4002-8107-EC1B24A9A40C}" dt="2021-11-04T05:48:23.293" v="22" actId="478"/>
          <ac:spMkLst>
            <pc:docMk/>
            <pc:sldMk cId="0" sldId="259"/>
            <ac:spMk id="43" creationId="{14E25098-78A4-448C-966B-5B28E6D8D96C}"/>
          </ac:spMkLst>
        </pc:spChg>
        <pc:spChg chg="del mod">
          <ac:chgData name="Hương Tecpen" userId="c5ce32652c29dffd" providerId="LiveId" clId="{98304FBA-FA98-4002-8107-EC1B24A9A40C}" dt="2021-11-04T05:48:24.208" v="23" actId="478"/>
          <ac:spMkLst>
            <pc:docMk/>
            <pc:sldMk cId="0" sldId="259"/>
            <ac:spMk id="44" creationId="{AA57F6EC-0DE5-4DB5-86CC-9740380414D2}"/>
          </ac:spMkLst>
        </pc:spChg>
        <pc:grpChg chg="del mod">
          <ac:chgData name="Hương Tecpen" userId="c5ce32652c29dffd" providerId="LiveId" clId="{98304FBA-FA98-4002-8107-EC1B24A9A40C}" dt="2021-11-04T05:48:08.164" v="19" actId="165"/>
          <ac:grpSpMkLst>
            <pc:docMk/>
            <pc:sldMk cId="0" sldId="259"/>
            <ac:grpSpMk id="3" creationId="{00000000-0000-0000-0000-000000000000}"/>
          </ac:grpSpMkLst>
        </pc:grpChg>
      </pc:sldChg>
      <pc:sldChg chg="del">
        <pc:chgData name="Hương Tecpen" userId="c5ce32652c29dffd" providerId="LiveId" clId="{98304FBA-FA98-4002-8107-EC1B24A9A40C}" dt="2021-11-04T05:47:24.271" v="1" actId="47"/>
        <pc:sldMkLst>
          <pc:docMk/>
          <pc:sldMk cId="0" sldId="260"/>
        </pc:sldMkLst>
      </pc:sldChg>
      <pc:sldChg chg="del">
        <pc:chgData name="Hương Tecpen" userId="c5ce32652c29dffd" providerId="LiveId" clId="{98304FBA-FA98-4002-8107-EC1B24A9A40C}" dt="2021-11-04T05:47:24.271" v="1" actId="47"/>
        <pc:sldMkLst>
          <pc:docMk/>
          <pc:sldMk cId="0" sldId="261"/>
        </pc:sldMkLst>
      </pc:sldChg>
      <pc:sldChg chg="del">
        <pc:chgData name="Hương Tecpen" userId="c5ce32652c29dffd" providerId="LiveId" clId="{98304FBA-FA98-4002-8107-EC1B24A9A40C}" dt="2021-11-04T05:47:24.857" v="2" actId="47"/>
        <pc:sldMkLst>
          <pc:docMk/>
          <pc:sldMk cId="0" sldId="262"/>
        </pc:sldMkLst>
      </pc:sldChg>
      <pc:sldChg chg="del">
        <pc:chgData name="Hương Tecpen" userId="c5ce32652c29dffd" providerId="LiveId" clId="{98304FBA-FA98-4002-8107-EC1B24A9A40C}" dt="2021-11-04T05:47:25.077" v="3" actId="47"/>
        <pc:sldMkLst>
          <pc:docMk/>
          <pc:sldMk cId="0" sldId="263"/>
        </pc:sldMkLst>
      </pc:sldChg>
      <pc:sldChg chg="del">
        <pc:chgData name="Hương Tecpen" userId="c5ce32652c29dffd" providerId="LiveId" clId="{98304FBA-FA98-4002-8107-EC1B24A9A40C}" dt="2021-11-04T05:47:25.258" v="4" actId="47"/>
        <pc:sldMkLst>
          <pc:docMk/>
          <pc:sldMk cId="0" sldId="264"/>
        </pc:sldMkLst>
      </pc:sldChg>
      <pc:sldChg chg="del">
        <pc:chgData name="Hương Tecpen" userId="c5ce32652c29dffd" providerId="LiveId" clId="{98304FBA-FA98-4002-8107-EC1B24A9A40C}" dt="2021-11-04T05:47:25.436" v="5" actId="47"/>
        <pc:sldMkLst>
          <pc:docMk/>
          <pc:sldMk cId="0" sldId="265"/>
        </pc:sldMkLst>
      </pc:sldChg>
      <pc:sldChg chg="del">
        <pc:chgData name="Hương Tecpen" userId="c5ce32652c29dffd" providerId="LiveId" clId="{98304FBA-FA98-4002-8107-EC1B24A9A40C}" dt="2021-11-04T05:47:25.634" v="6" actId="47"/>
        <pc:sldMkLst>
          <pc:docMk/>
          <pc:sldMk cId="0" sldId="266"/>
        </pc:sldMkLst>
      </pc:sldChg>
      <pc:sldChg chg="del">
        <pc:chgData name="Hương Tecpen" userId="c5ce32652c29dffd" providerId="LiveId" clId="{98304FBA-FA98-4002-8107-EC1B24A9A40C}" dt="2021-11-04T05:47:25.838" v="7" actId="47"/>
        <pc:sldMkLst>
          <pc:docMk/>
          <pc:sldMk cId="0" sldId="267"/>
        </pc:sldMkLst>
      </pc:sldChg>
      <pc:sldChg chg="del">
        <pc:chgData name="Hương Tecpen" userId="c5ce32652c29dffd" providerId="LiveId" clId="{98304FBA-FA98-4002-8107-EC1B24A9A40C}" dt="2021-11-04T05:47:26.225" v="8" actId="47"/>
        <pc:sldMkLst>
          <pc:docMk/>
          <pc:sldMk cId="0" sldId="268"/>
        </pc:sldMkLst>
      </pc:sldChg>
      <pc:sldChg chg="del">
        <pc:chgData name="Hương Tecpen" userId="c5ce32652c29dffd" providerId="LiveId" clId="{98304FBA-FA98-4002-8107-EC1B24A9A40C}" dt="2021-11-04T05:47:26.445" v="9" actId="47"/>
        <pc:sldMkLst>
          <pc:docMk/>
          <pc:sldMk cId="0" sldId="269"/>
        </pc:sldMkLst>
      </pc:sldChg>
      <pc:sldChg chg="del">
        <pc:chgData name="Hương Tecpen" userId="c5ce32652c29dffd" providerId="LiveId" clId="{98304FBA-FA98-4002-8107-EC1B24A9A40C}" dt="2021-11-04T05:47:26.604" v="10" actId="47"/>
        <pc:sldMkLst>
          <pc:docMk/>
          <pc:sldMk cId="0" sldId="27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1C6492A-1513-47FA-A2EE-265D96EF77B1}"/>
              </a:ext>
            </a:extLst>
          </p:cNvPr>
          <p:cNvGrpSpPr/>
          <p:nvPr/>
        </p:nvGrpSpPr>
        <p:grpSpPr>
          <a:xfrm>
            <a:off x="-76" y="0"/>
            <a:ext cx="6965680" cy="10693400"/>
            <a:chOff x="-76" y="0"/>
            <a:chExt cx="6965680" cy="10693400"/>
          </a:xfrm>
        </p:grpSpPr>
        <p:sp>
          <p:nvSpPr>
            <p:cNvPr id="2" name="AutoShape 2"/>
            <p:cNvSpPr/>
            <p:nvPr/>
          </p:nvSpPr>
          <p:spPr>
            <a:xfrm>
              <a:off x="-1" y="0"/>
              <a:ext cx="3531343" cy="6319917"/>
            </a:xfrm>
            <a:prstGeom prst="rect">
              <a:avLst/>
            </a:prstGeom>
            <a:solidFill>
              <a:srgbClr val="6A8B80"/>
            </a:solidFill>
          </p:spPr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9CE13EE-65D3-44C0-B810-7A86C2F1C87E}"/>
                </a:ext>
              </a:extLst>
            </p:cNvPr>
            <p:cNvSpPr/>
            <p:nvPr/>
          </p:nvSpPr>
          <p:spPr>
            <a:xfrm>
              <a:off x="-76" y="4102727"/>
              <a:ext cx="3531420" cy="6590673"/>
            </a:xfrm>
            <a:custGeom>
              <a:avLst/>
              <a:gdLst>
                <a:gd name="connsiteX0" fmla="*/ 3531420 w 3531420"/>
                <a:gd name="connsiteY0" fmla="*/ 0 h 6590673"/>
                <a:gd name="connsiteX1" fmla="*/ 3531420 w 3531420"/>
                <a:gd name="connsiteY1" fmla="*/ 6590673 h 6590673"/>
                <a:gd name="connsiteX2" fmla="*/ 0 w 3531420"/>
                <a:gd name="connsiteY2" fmla="*/ 6590673 h 6590673"/>
                <a:gd name="connsiteX3" fmla="*/ 0 w 3531420"/>
                <a:gd name="connsiteY3" fmla="*/ 1652185 h 6590673"/>
                <a:gd name="connsiteX4" fmla="*/ 125238 w 3531420"/>
                <a:gd name="connsiteY4" fmla="*/ 1507605 h 6590673"/>
                <a:gd name="connsiteX5" fmla="*/ 3531420 w 3531420"/>
                <a:gd name="connsiteY5" fmla="*/ 0 h 6590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31420" h="6590673">
                  <a:moveTo>
                    <a:pt x="3531420" y="0"/>
                  </a:moveTo>
                  <a:lnTo>
                    <a:pt x="3531420" y="6590673"/>
                  </a:lnTo>
                  <a:lnTo>
                    <a:pt x="0" y="6590673"/>
                  </a:lnTo>
                  <a:lnTo>
                    <a:pt x="0" y="1652185"/>
                  </a:lnTo>
                  <a:lnTo>
                    <a:pt x="125238" y="1507605"/>
                  </a:lnTo>
                  <a:cubicBezTo>
                    <a:pt x="967006" y="581456"/>
                    <a:pt x="2181321" y="0"/>
                    <a:pt x="3531420" y="0"/>
                  </a:cubicBezTo>
                  <a:close/>
                </a:path>
              </a:pathLst>
            </a:custGeom>
            <a:blipFill>
              <a:blip r:embed="rId2"/>
              <a:stretch>
                <a:fillRect t="-2348" b="-2348"/>
              </a:stretch>
            </a:blipFill>
          </p:spPr>
        </p:sp>
        <p:grpSp>
          <p:nvGrpSpPr>
            <p:cNvPr id="5" name="Group 5"/>
            <p:cNvGrpSpPr/>
            <p:nvPr/>
          </p:nvGrpSpPr>
          <p:grpSpPr>
            <a:xfrm>
              <a:off x="4109278" y="5745561"/>
              <a:ext cx="2856326" cy="973917"/>
              <a:chOff x="0" y="0"/>
              <a:chExt cx="3808434" cy="1298556"/>
            </a:xfrm>
          </p:grpSpPr>
          <p:pic>
            <p:nvPicPr>
              <p:cNvPr id="6" name="Picture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726881" y="559613"/>
                <a:ext cx="294633" cy="279902"/>
              </a:xfrm>
              <a:prstGeom prst="rect">
                <a:avLst/>
              </a:prstGeom>
            </p:spPr>
          </p:pic>
          <p:sp>
            <p:nvSpPr>
              <p:cNvPr id="7" name="TextBox 7"/>
              <p:cNvSpPr txBox="1"/>
              <p:nvPr/>
            </p:nvSpPr>
            <p:spPr>
              <a:xfrm>
                <a:off x="0" y="512363"/>
                <a:ext cx="2472881" cy="31569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2200"/>
                  </a:lnSpc>
                </a:pPr>
                <a:r>
                  <a:rPr lang="en-US" sz="1100" spc="22" dirty="0">
                    <a:solidFill>
                      <a:srgbClr val="000000"/>
                    </a:solidFill>
                    <a:latin typeface="Public Sans"/>
                  </a:rPr>
                  <a:t>Overall </a:t>
                </a:r>
                <a:r>
                  <a:rPr lang="en-US" sz="1100" spc="22" dirty="0" err="1">
                    <a:solidFill>
                      <a:srgbClr val="000000"/>
                    </a:solidFill>
                    <a:latin typeface="Public Sans"/>
                  </a:rPr>
                  <a:t>morningstar</a:t>
                </a:r>
                <a:r>
                  <a:rPr lang="en-US" sz="1100" spc="22" dirty="0">
                    <a:solidFill>
                      <a:srgbClr val="000000"/>
                    </a:solidFill>
                    <a:latin typeface="Public Sans"/>
                  </a:rPr>
                  <a:t> rating</a:t>
                </a: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8852" y="-57150"/>
                <a:ext cx="3678255" cy="46047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800"/>
                  </a:lnSpc>
                  <a:spcBef>
                    <a:spcPct val="0"/>
                  </a:spcBef>
                </a:pPr>
                <a:r>
                  <a:rPr lang="en-US" sz="2000" dirty="0">
                    <a:solidFill>
                      <a:srgbClr val="4F8B7C"/>
                    </a:solidFill>
                    <a:latin typeface="Public Sans Bold"/>
                  </a:rPr>
                  <a:t>Industrial rating</a:t>
                </a:r>
              </a:p>
            </p:txBody>
          </p:sp>
          <p:pic>
            <p:nvPicPr>
              <p:cNvPr id="9" name="Picture 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120341" y="559613"/>
                <a:ext cx="294633" cy="279902"/>
              </a:xfrm>
              <a:prstGeom prst="rect">
                <a:avLst/>
              </a:prstGeom>
            </p:spPr>
          </p:pic>
          <p:pic>
            <p:nvPicPr>
              <p:cNvPr id="10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513801" y="559613"/>
                <a:ext cx="294633" cy="279902"/>
              </a:xfrm>
              <a:prstGeom prst="rect">
                <a:avLst/>
              </a:prstGeom>
            </p:spPr>
          </p:pic>
          <p:sp>
            <p:nvSpPr>
              <p:cNvPr id="11" name="TextBox 11"/>
              <p:cNvSpPr txBox="1"/>
              <p:nvPr/>
            </p:nvSpPr>
            <p:spPr>
              <a:xfrm>
                <a:off x="2963635" y="982865"/>
                <a:ext cx="629328" cy="31569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2200"/>
                  </a:lnSpc>
                </a:pPr>
                <a:r>
                  <a:rPr lang="en-US" sz="1100" spc="22">
                    <a:solidFill>
                      <a:srgbClr val="4F8B7C"/>
                    </a:solidFill>
                    <a:latin typeface="Public Sans Bold"/>
                  </a:rPr>
                  <a:t>4</a:t>
                </a:r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8852" y="982865"/>
                <a:ext cx="2472881" cy="31569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2200"/>
                  </a:lnSpc>
                </a:pPr>
                <a:r>
                  <a:rPr lang="en-US" sz="1100" spc="22" dirty="0">
                    <a:solidFill>
                      <a:srgbClr val="000000"/>
                    </a:solidFill>
                    <a:latin typeface="Public Sans"/>
                  </a:rPr>
                  <a:t>Lipper leader</a:t>
                </a:r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4109278" y="8082359"/>
              <a:ext cx="1490203" cy="1490203"/>
              <a:chOff x="0" y="0"/>
              <a:chExt cx="1986937" cy="1986937"/>
            </a:xfrm>
          </p:grpSpPr>
          <p:grpSp>
            <p:nvGrpSpPr>
              <p:cNvPr id="14" name="Group 14"/>
              <p:cNvGrpSpPr>
                <a:grpSpLocks noChangeAspect="1"/>
              </p:cNvGrpSpPr>
              <p:nvPr/>
            </p:nvGrpSpPr>
            <p:grpSpPr>
              <a:xfrm>
                <a:off x="0" y="0"/>
                <a:ext cx="1986937" cy="1986937"/>
                <a:chOff x="0" y="0"/>
                <a:chExt cx="2540000" cy="2540000"/>
              </a:xfrm>
            </p:grpSpPr>
            <p:sp>
              <p:nvSpPr>
                <p:cNvPr id="15" name="Freeform 15"/>
                <p:cNvSpPr/>
                <p:nvPr/>
              </p:nvSpPr>
              <p:spPr>
                <a:xfrm>
                  <a:off x="-114764" y="0"/>
                  <a:ext cx="2762623" cy="26312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2623" h="2631284">
                      <a:moveTo>
                        <a:pt x="1384764" y="0"/>
                      </a:moveTo>
                      <a:cubicBezTo>
                        <a:pt x="1940818" y="0"/>
                        <a:pt x="2432211" y="361732"/>
                        <a:pt x="2597417" y="892677"/>
                      </a:cubicBezTo>
                      <a:cubicBezTo>
                        <a:pt x="2762623" y="1423622"/>
                        <a:pt x="2563221" y="2000298"/>
                        <a:pt x="2105334" y="2315791"/>
                      </a:cubicBezTo>
                      <a:cubicBezTo>
                        <a:pt x="1647448" y="2631284"/>
                        <a:pt x="1037568" y="2612219"/>
                        <a:pt x="600281" y="2268743"/>
                      </a:cubicBezTo>
                      <a:cubicBezTo>
                        <a:pt x="162994" y="1925267"/>
                        <a:pt x="0" y="1337262"/>
                        <a:pt x="198046" y="817672"/>
                      </a:cubicBezTo>
                      <a:lnTo>
                        <a:pt x="1384764" y="1270000"/>
                      </a:lnTo>
                      <a:close/>
                    </a:path>
                  </a:pathLst>
                </a:custGeom>
                <a:solidFill>
                  <a:srgbClr val="4F8B7C"/>
                </a:solidFill>
              </p:spPr>
            </p:sp>
            <p:sp>
              <p:nvSpPr>
                <p:cNvPr id="16" name="Freeform 16"/>
                <p:cNvSpPr/>
                <p:nvPr/>
              </p:nvSpPr>
              <p:spPr>
                <a:xfrm>
                  <a:off x="62158" y="206524"/>
                  <a:ext cx="1207842" cy="10634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7842" h="1063476">
                      <a:moveTo>
                        <a:pt x="0" y="671024"/>
                      </a:moveTo>
                      <a:cubicBezTo>
                        <a:pt x="89596" y="395276"/>
                        <a:pt x="270848" y="158485"/>
                        <a:pt x="513639" y="0"/>
                      </a:cubicBezTo>
                      <a:lnTo>
                        <a:pt x="1207842" y="1063476"/>
                      </a:lnTo>
                      <a:close/>
                    </a:path>
                  </a:pathLst>
                </a:custGeom>
                <a:solidFill>
                  <a:srgbClr val="74A79D"/>
                </a:solidFill>
              </p:spPr>
            </p:sp>
            <p:sp>
              <p:nvSpPr>
                <p:cNvPr id="17" name="Freeform 17"/>
                <p:cNvSpPr/>
                <p:nvPr/>
              </p:nvSpPr>
              <p:spPr>
                <a:xfrm>
                  <a:off x="523513" y="0"/>
                  <a:ext cx="746487" cy="127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487" h="1270000">
                      <a:moveTo>
                        <a:pt x="0" y="242548"/>
                      </a:moveTo>
                      <a:cubicBezTo>
                        <a:pt x="216941" y="84931"/>
                        <a:pt x="478206" y="27"/>
                        <a:pt x="746360" y="0"/>
                      </a:cubicBezTo>
                      <a:lnTo>
                        <a:pt x="746487" y="1270000"/>
                      </a:lnTo>
                      <a:close/>
                    </a:path>
                  </a:pathLst>
                </a:custGeom>
                <a:solidFill>
                  <a:srgbClr val="99C4BE"/>
                </a:solidFill>
              </p:spPr>
            </p:sp>
            <p:sp>
              <p:nvSpPr>
                <p:cNvPr id="18" name="Freeform 18"/>
                <p:cNvSpPr/>
                <p:nvPr/>
              </p:nvSpPr>
              <p:spPr>
                <a:xfrm>
                  <a:off x="1270000" y="0"/>
                  <a:ext cx="127" cy="127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" h="1270000">
                      <a:moveTo>
                        <a:pt x="0" y="0"/>
                      </a:moveTo>
                      <a:cubicBezTo>
                        <a:pt x="42" y="0"/>
                        <a:pt x="85" y="0"/>
                        <a:pt x="127" y="0"/>
                      </a:cubicBezTo>
                      <a:lnTo>
                        <a:pt x="0" y="1270000"/>
                      </a:lnTo>
                      <a:close/>
                    </a:path>
                  </a:pathLst>
                </a:custGeom>
                <a:solidFill>
                  <a:srgbClr val="C1E1DF"/>
                </a:solidFill>
              </p:spPr>
            </p:sp>
          </p:grpSp>
        </p:grpSp>
        <p:grpSp>
          <p:nvGrpSpPr>
            <p:cNvPr id="19" name="Group 19"/>
            <p:cNvGrpSpPr/>
            <p:nvPr/>
          </p:nvGrpSpPr>
          <p:grpSpPr>
            <a:xfrm>
              <a:off x="4200274" y="900000"/>
              <a:ext cx="2765330" cy="1397588"/>
              <a:chOff x="0" y="0"/>
              <a:chExt cx="3687106" cy="1863450"/>
            </a:xfrm>
          </p:grpSpPr>
          <p:sp>
            <p:nvSpPr>
              <p:cNvPr id="20" name="TextBox 20"/>
              <p:cNvSpPr txBox="1"/>
              <p:nvPr/>
            </p:nvSpPr>
            <p:spPr>
              <a:xfrm>
                <a:off x="0" y="579038"/>
                <a:ext cx="3638256" cy="128441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540"/>
                  </a:lnSpc>
                </a:pPr>
                <a:r>
                  <a:rPr lang="en-US" sz="1100" spc="22" dirty="0">
                    <a:solidFill>
                      <a:srgbClr val="000000"/>
                    </a:solidFill>
                    <a:latin typeface="Public Sans"/>
                  </a:rPr>
                  <a:t>Lorem Ipsum has been the industry's standard dummy text ever since the 1500s, when an unknown printer took a galley of type and scrambled it to make a type specimen book.</a:t>
                </a:r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8852" y="-57150"/>
                <a:ext cx="3678255" cy="46047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800"/>
                  </a:lnSpc>
                  <a:spcBef>
                    <a:spcPct val="0"/>
                  </a:spcBef>
                </a:pPr>
                <a:r>
                  <a:rPr lang="en-US" sz="2000" dirty="0">
                    <a:solidFill>
                      <a:srgbClr val="4F8B7C"/>
                    </a:solidFill>
                    <a:latin typeface="Public Sans Bold"/>
                  </a:rPr>
                  <a:t>Fund Overview</a:t>
                </a:r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756000" y="706275"/>
              <a:ext cx="2241883" cy="23613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299"/>
                </a:lnSpc>
              </a:pPr>
              <a:r>
                <a:rPr lang="en-US" sz="4500" dirty="0">
                  <a:solidFill>
                    <a:srgbClr val="FFFFFF"/>
                  </a:solidFill>
                  <a:latin typeface="Public Sans Bold"/>
                </a:rPr>
                <a:t>Fund fact sheet</a:t>
              </a:r>
            </a:p>
          </p:txBody>
        </p:sp>
        <p:grpSp>
          <p:nvGrpSpPr>
            <p:cNvPr id="23" name="Group 23"/>
            <p:cNvGrpSpPr/>
            <p:nvPr/>
          </p:nvGrpSpPr>
          <p:grpSpPr>
            <a:xfrm>
              <a:off x="4200274" y="3122063"/>
              <a:ext cx="2765330" cy="1799023"/>
              <a:chOff x="0" y="0"/>
              <a:chExt cx="3687106" cy="2398698"/>
            </a:xfrm>
          </p:grpSpPr>
          <p:sp>
            <p:nvSpPr>
              <p:cNvPr id="24" name="TextBox 24"/>
              <p:cNvSpPr txBox="1"/>
              <p:nvPr/>
            </p:nvSpPr>
            <p:spPr>
              <a:xfrm>
                <a:off x="0" y="550463"/>
                <a:ext cx="1998251" cy="184823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870"/>
                  </a:lnSpc>
                </a:pPr>
                <a:r>
                  <a:rPr lang="en-US" sz="1100" spc="22" dirty="0">
                    <a:solidFill>
                      <a:srgbClr val="000000"/>
                    </a:solidFill>
                    <a:latin typeface="Public Sans"/>
                  </a:rPr>
                  <a:t>Inception </a:t>
                </a:r>
              </a:p>
              <a:p>
                <a:pPr>
                  <a:lnSpc>
                    <a:spcPts val="1870"/>
                  </a:lnSpc>
                </a:pPr>
                <a:r>
                  <a:rPr lang="en-US" sz="1100" spc="22" dirty="0">
                    <a:solidFill>
                      <a:srgbClr val="000000"/>
                    </a:solidFill>
                    <a:latin typeface="Public Sans"/>
                  </a:rPr>
                  <a:t>Asset allocation</a:t>
                </a:r>
              </a:p>
              <a:p>
                <a:pPr>
                  <a:lnSpc>
                    <a:spcPts val="1870"/>
                  </a:lnSpc>
                </a:pPr>
                <a:r>
                  <a:rPr lang="en-US" sz="1100" spc="22" dirty="0">
                    <a:solidFill>
                      <a:srgbClr val="000000"/>
                    </a:solidFill>
                    <a:latin typeface="Public Sans"/>
                  </a:rPr>
                  <a:t>Morning category</a:t>
                </a:r>
              </a:p>
              <a:p>
                <a:pPr>
                  <a:lnSpc>
                    <a:spcPts val="1870"/>
                  </a:lnSpc>
                </a:pPr>
                <a:r>
                  <a:rPr lang="en-US" sz="1100" spc="22" dirty="0">
                    <a:solidFill>
                      <a:srgbClr val="000000"/>
                    </a:solidFill>
                    <a:latin typeface="Public Sans"/>
                  </a:rPr>
                  <a:t>Lipper classification</a:t>
                </a:r>
              </a:p>
              <a:p>
                <a:pPr>
                  <a:lnSpc>
                    <a:spcPts val="1870"/>
                  </a:lnSpc>
                </a:pPr>
                <a:r>
                  <a:rPr lang="en-US" sz="1100" spc="22" dirty="0">
                    <a:solidFill>
                      <a:srgbClr val="000000"/>
                    </a:solidFill>
                    <a:latin typeface="Public Sans"/>
                  </a:rPr>
                  <a:t>Benchmark</a:t>
                </a:r>
              </a:p>
              <a:p>
                <a:pPr marL="0" lvl="0" indent="0" algn="l">
                  <a:lnSpc>
                    <a:spcPts val="1870"/>
                  </a:lnSpc>
                </a:pPr>
                <a:r>
                  <a:rPr lang="en-US" sz="1100" spc="22" dirty="0">
                    <a:solidFill>
                      <a:srgbClr val="000000"/>
                    </a:solidFill>
                    <a:latin typeface="Public Sans"/>
                  </a:rPr>
                  <a:t>Ticker symbol</a:t>
                </a:r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8697" y="-57150"/>
                <a:ext cx="3614222" cy="46047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800"/>
                  </a:lnSpc>
                  <a:spcBef>
                    <a:spcPct val="0"/>
                  </a:spcBef>
                </a:pPr>
                <a:r>
                  <a:rPr lang="en-US" sz="2000" dirty="0">
                    <a:solidFill>
                      <a:srgbClr val="4F8B7C"/>
                    </a:solidFill>
                    <a:latin typeface="Public Sans Bold"/>
                  </a:rPr>
                  <a:t>Fund Profile</a:t>
                </a:r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2242573" y="550463"/>
                <a:ext cx="1444533" cy="184823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1870"/>
                  </a:lnSpc>
                </a:pPr>
                <a:r>
                  <a:rPr lang="en-US" sz="1100" dirty="0">
                    <a:solidFill>
                      <a:srgbClr val="000000"/>
                    </a:solidFill>
                    <a:latin typeface="Public Sans"/>
                  </a:rPr>
                  <a:t>05/06/2029</a:t>
                </a:r>
              </a:p>
              <a:p>
                <a:pPr algn="r">
                  <a:lnSpc>
                    <a:spcPts val="1870"/>
                  </a:lnSpc>
                </a:pPr>
                <a:r>
                  <a:rPr lang="en-US" sz="1100" dirty="0">
                    <a:solidFill>
                      <a:srgbClr val="000000"/>
                    </a:solidFill>
                    <a:latin typeface="Public Sans"/>
                  </a:rPr>
                  <a:t>Stock</a:t>
                </a:r>
              </a:p>
              <a:p>
                <a:pPr algn="r">
                  <a:lnSpc>
                    <a:spcPts val="1870"/>
                  </a:lnSpc>
                </a:pPr>
                <a:r>
                  <a:rPr lang="en-US" sz="1100" dirty="0">
                    <a:solidFill>
                      <a:srgbClr val="000000"/>
                    </a:solidFill>
                    <a:latin typeface="Public Sans"/>
                  </a:rPr>
                  <a:t>Small blend</a:t>
                </a:r>
              </a:p>
              <a:p>
                <a:pPr algn="r">
                  <a:lnSpc>
                    <a:spcPts val="1870"/>
                  </a:lnSpc>
                </a:pPr>
                <a:r>
                  <a:rPr lang="en-US" sz="1100" dirty="0" err="1">
                    <a:solidFill>
                      <a:srgbClr val="000000"/>
                    </a:solidFill>
                    <a:latin typeface="Public Sans"/>
                  </a:rPr>
                  <a:t>Smallcap</a:t>
                </a:r>
                <a:r>
                  <a:rPr lang="en-US" sz="1100" dirty="0">
                    <a:solidFill>
                      <a:srgbClr val="000000"/>
                    </a:solidFill>
                    <a:latin typeface="Public Sans"/>
                  </a:rPr>
                  <a:t> core</a:t>
                </a:r>
              </a:p>
              <a:p>
                <a:pPr algn="r">
                  <a:lnSpc>
                    <a:spcPts val="1870"/>
                  </a:lnSpc>
                </a:pPr>
                <a:r>
                  <a:rPr lang="en-US" sz="1100" dirty="0">
                    <a:solidFill>
                      <a:srgbClr val="000000"/>
                    </a:solidFill>
                    <a:latin typeface="Public Sans"/>
                  </a:rPr>
                  <a:t>Index</a:t>
                </a:r>
              </a:p>
              <a:p>
                <a:pPr marL="0" lvl="0" indent="0" algn="r">
                  <a:lnSpc>
                    <a:spcPts val="1870"/>
                  </a:lnSpc>
                </a:pPr>
                <a:r>
                  <a:rPr lang="en-US" sz="1100" dirty="0">
                    <a:solidFill>
                      <a:srgbClr val="000000"/>
                    </a:solidFill>
                    <a:latin typeface="Public Sans"/>
                  </a:rPr>
                  <a:t>XXX</a:t>
                </a:r>
              </a:p>
            </p:txBody>
          </p:sp>
        </p:grpSp>
        <p:sp>
          <p:nvSpPr>
            <p:cNvPr id="27" name="TextBox 27"/>
            <p:cNvSpPr txBox="1"/>
            <p:nvPr/>
          </p:nvSpPr>
          <p:spPr>
            <a:xfrm>
              <a:off x="4109278" y="7486804"/>
              <a:ext cx="2758691" cy="3596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  <a:spcBef>
                  <a:spcPct val="0"/>
                </a:spcBef>
              </a:pPr>
              <a:r>
                <a:rPr lang="en-US" sz="2000" dirty="0">
                  <a:solidFill>
                    <a:srgbClr val="4F8B7C"/>
                  </a:solidFill>
                  <a:latin typeface="Public Sans Bold"/>
                </a:rPr>
                <a:t>Assets allocation (%)</a:t>
              </a:r>
            </a:p>
          </p:txBody>
        </p:sp>
        <p:grpSp>
          <p:nvGrpSpPr>
            <p:cNvPr id="28" name="Group 28"/>
            <p:cNvGrpSpPr/>
            <p:nvPr/>
          </p:nvGrpSpPr>
          <p:grpSpPr>
            <a:xfrm>
              <a:off x="6043744" y="8443539"/>
              <a:ext cx="921859" cy="165331"/>
              <a:chOff x="0" y="0"/>
              <a:chExt cx="1229146" cy="220441"/>
            </a:xfrm>
          </p:grpSpPr>
          <p:grpSp>
            <p:nvGrpSpPr>
              <p:cNvPr id="29" name="Group 29"/>
              <p:cNvGrpSpPr/>
              <p:nvPr/>
            </p:nvGrpSpPr>
            <p:grpSpPr>
              <a:xfrm>
                <a:off x="0" y="12894"/>
                <a:ext cx="194652" cy="194652"/>
                <a:chOff x="0" y="0"/>
                <a:chExt cx="1913890" cy="1913890"/>
              </a:xfrm>
            </p:grpSpPr>
            <p:sp>
              <p:nvSpPr>
                <p:cNvPr id="30" name="Freeform 30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1913890" y="0"/>
                      </a:lnTo>
                      <a:lnTo>
                        <a:pt x="1913890" y="1913890"/>
                      </a:lnTo>
                      <a:lnTo>
                        <a:pt x="0" y="1913890"/>
                      </a:lnTo>
                      <a:close/>
                    </a:path>
                  </a:pathLst>
                </a:custGeom>
                <a:solidFill>
                  <a:srgbClr val="4F8B7C"/>
                </a:solidFill>
              </p:spPr>
            </p:sp>
          </p:grpSp>
          <p:sp>
            <p:nvSpPr>
              <p:cNvPr id="31" name="TextBox 31"/>
              <p:cNvSpPr txBox="1"/>
              <p:nvPr/>
            </p:nvSpPr>
            <p:spPr>
              <a:xfrm>
                <a:off x="329338" y="-95250"/>
                <a:ext cx="899808" cy="31569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2200"/>
                  </a:lnSpc>
                </a:pPr>
                <a:r>
                  <a:rPr lang="en-US" sz="1100" spc="22" dirty="0">
                    <a:solidFill>
                      <a:srgbClr val="000000"/>
                    </a:solidFill>
                    <a:latin typeface="Public Sans"/>
                  </a:rPr>
                  <a:t>Equity</a:t>
                </a:r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6043744" y="8744795"/>
              <a:ext cx="921859" cy="165331"/>
              <a:chOff x="0" y="0"/>
              <a:chExt cx="1229146" cy="220441"/>
            </a:xfrm>
          </p:grpSpPr>
          <p:grpSp>
            <p:nvGrpSpPr>
              <p:cNvPr id="33" name="Group 33"/>
              <p:cNvGrpSpPr/>
              <p:nvPr/>
            </p:nvGrpSpPr>
            <p:grpSpPr>
              <a:xfrm>
                <a:off x="0" y="12894"/>
                <a:ext cx="194652" cy="194652"/>
                <a:chOff x="0" y="0"/>
                <a:chExt cx="1913890" cy="1913890"/>
              </a:xfrm>
            </p:grpSpPr>
            <p:sp>
              <p:nvSpPr>
                <p:cNvPr id="34" name="Freeform 34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1913890" y="0"/>
                      </a:lnTo>
                      <a:lnTo>
                        <a:pt x="1913890" y="1913890"/>
                      </a:lnTo>
                      <a:lnTo>
                        <a:pt x="0" y="1913890"/>
                      </a:lnTo>
                      <a:close/>
                    </a:path>
                  </a:pathLst>
                </a:custGeom>
                <a:solidFill>
                  <a:srgbClr val="7FBDAD"/>
                </a:solidFill>
              </p:spPr>
            </p:sp>
          </p:grpSp>
          <p:sp>
            <p:nvSpPr>
              <p:cNvPr id="35" name="TextBox 35"/>
              <p:cNvSpPr txBox="1"/>
              <p:nvPr/>
            </p:nvSpPr>
            <p:spPr>
              <a:xfrm>
                <a:off x="329338" y="-95250"/>
                <a:ext cx="899808" cy="31569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2200"/>
                  </a:lnSpc>
                </a:pPr>
                <a:r>
                  <a:rPr lang="en-US" sz="1100" spc="22">
                    <a:solidFill>
                      <a:srgbClr val="000000"/>
                    </a:solidFill>
                    <a:latin typeface="Public Sans"/>
                  </a:rPr>
                  <a:t>Cash</a:t>
                </a:r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6043744" y="9046052"/>
              <a:ext cx="921859" cy="165331"/>
              <a:chOff x="0" y="0"/>
              <a:chExt cx="1229146" cy="220441"/>
            </a:xfrm>
          </p:grpSpPr>
          <p:grpSp>
            <p:nvGrpSpPr>
              <p:cNvPr id="37" name="Group 37"/>
              <p:cNvGrpSpPr/>
              <p:nvPr/>
            </p:nvGrpSpPr>
            <p:grpSpPr>
              <a:xfrm>
                <a:off x="0" y="12894"/>
                <a:ext cx="194652" cy="194652"/>
                <a:chOff x="0" y="0"/>
                <a:chExt cx="1913890" cy="1913890"/>
              </a:xfrm>
            </p:grpSpPr>
            <p:sp>
              <p:nvSpPr>
                <p:cNvPr id="38" name="Freeform 38"/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0" y="0"/>
                      </a:moveTo>
                      <a:lnTo>
                        <a:pt x="1913890" y="0"/>
                      </a:lnTo>
                      <a:lnTo>
                        <a:pt x="1913890" y="1913890"/>
                      </a:lnTo>
                      <a:lnTo>
                        <a:pt x="0" y="1913890"/>
                      </a:lnTo>
                      <a:close/>
                    </a:path>
                  </a:pathLst>
                </a:custGeom>
                <a:solidFill>
                  <a:srgbClr val="A9D8CD"/>
                </a:solidFill>
              </p:spPr>
            </p:sp>
          </p:grpSp>
          <p:sp>
            <p:nvSpPr>
              <p:cNvPr id="39" name="TextBox 39"/>
              <p:cNvSpPr txBox="1"/>
              <p:nvPr/>
            </p:nvSpPr>
            <p:spPr>
              <a:xfrm>
                <a:off x="329338" y="-95250"/>
                <a:ext cx="899808" cy="31569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2200"/>
                  </a:lnSpc>
                </a:pPr>
                <a:r>
                  <a:rPr lang="en-US" sz="1100" spc="22">
                    <a:solidFill>
                      <a:srgbClr val="000000"/>
                    </a:solidFill>
                    <a:latin typeface="Public Sans"/>
                  </a:rPr>
                  <a:t>Other</a:t>
                </a:r>
              </a:p>
            </p:txBody>
          </p:sp>
        </p:grpSp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5599481" y="9885157"/>
              <a:ext cx="1204519" cy="25229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72</Words>
  <Application>Microsoft Office PowerPoint</Application>
  <PresentationFormat>Custom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Public Sans</vt:lpstr>
      <vt:lpstr>Public Sans Bold</vt:lpstr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Fact Sheet 2</dc:title>
  <cp:lastModifiedBy>Hương Tecpen</cp:lastModifiedBy>
  <cp:revision>1</cp:revision>
  <dcterms:created xsi:type="dcterms:W3CDTF">2006-08-16T00:00:00Z</dcterms:created>
  <dcterms:modified xsi:type="dcterms:W3CDTF">2021-11-04T07:27:07Z</dcterms:modified>
  <dc:identifier>DAEulUsJq1g</dc:identifier>
</cp:coreProperties>
</file>