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Bebas Neue Bold" panose="020B0604020202020204" charset="0"/>
      <p:regular r:id="rId3"/>
    </p:embeddedFont>
    <p:embeddedFont>
      <p:font typeface="Calibri" panose="020F0502020204030204" pitchFamily="34" charset="0"/>
      <p:regular r:id="rId4"/>
      <p:bold r:id="rId5"/>
      <p:italic r:id="rId6"/>
      <p:boldItalic r:id="rId7"/>
    </p:embeddedFont>
    <p:embeddedFont>
      <p:font typeface="Roboto Condensed" panose="02000000000000000000" pitchFamily="2"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5C37"/>
    <a:srgbClr val="FEF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22469-8752-4297-84FB-1A3959E5412B}" v="2" dt="2021-11-11T07:38:16.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877"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ơng Tecpen" userId="c5ce32652c29dffd" providerId="LiveId" clId="{06022469-8752-4297-84FB-1A3959E5412B}"/>
    <pc:docChg chg="delSld modSld">
      <pc:chgData name="Hương Tecpen" userId="c5ce32652c29dffd" providerId="LiveId" clId="{06022469-8752-4297-84FB-1A3959E5412B}" dt="2021-11-11T07:47:31.682" v="2" actId="207"/>
      <pc:docMkLst>
        <pc:docMk/>
      </pc:docMkLst>
      <pc:sldChg chg="addSp modSp mod">
        <pc:chgData name="Hương Tecpen" userId="c5ce32652c29dffd" providerId="LiveId" clId="{06022469-8752-4297-84FB-1A3959E5412B}" dt="2021-11-11T07:47:31.682" v="2" actId="207"/>
        <pc:sldMkLst>
          <pc:docMk/>
          <pc:sldMk cId="0" sldId="256"/>
        </pc:sldMkLst>
        <pc:spChg chg="mod">
          <ac:chgData name="Hương Tecpen" userId="c5ce32652c29dffd" providerId="LiveId" clId="{06022469-8752-4297-84FB-1A3959E5412B}" dt="2021-11-11T07:47:31.682" v="2" actId="207"/>
          <ac:spMkLst>
            <pc:docMk/>
            <pc:sldMk cId="0" sldId="256"/>
            <ac:spMk id="8" creationId="{00000000-0000-0000-0000-000000000000}"/>
          </ac:spMkLst>
        </pc:spChg>
        <pc:grpChg chg="mod">
          <ac:chgData name="Hương Tecpen" userId="c5ce32652c29dffd" providerId="LiveId" clId="{06022469-8752-4297-84FB-1A3959E5412B}" dt="2021-11-11T07:38:03.370" v="1" actId="164"/>
          <ac:grpSpMkLst>
            <pc:docMk/>
            <pc:sldMk cId="0" sldId="256"/>
            <ac:grpSpMk id="2" creationId="{00000000-0000-0000-0000-000000000000}"/>
          </ac:grpSpMkLst>
        </pc:grpChg>
        <pc:grpChg chg="mod">
          <ac:chgData name="Hương Tecpen" userId="c5ce32652c29dffd" providerId="LiveId" clId="{06022469-8752-4297-84FB-1A3959E5412B}" dt="2021-11-11T07:38:03.370" v="1" actId="164"/>
          <ac:grpSpMkLst>
            <pc:docMk/>
            <pc:sldMk cId="0" sldId="256"/>
            <ac:grpSpMk id="9" creationId="{00000000-0000-0000-0000-000000000000}"/>
          </ac:grpSpMkLst>
        </pc:grpChg>
        <pc:grpChg chg="mod">
          <ac:chgData name="Hương Tecpen" userId="c5ce32652c29dffd" providerId="LiveId" clId="{06022469-8752-4297-84FB-1A3959E5412B}" dt="2021-11-11T07:38:03.370" v="1" actId="164"/>
          <ac:grpSpMkLst>
            <pc:docMk/>
            <pc:sldMk cId="0" sldId="256"/>
            <ac:grpSpMk id="13" creationId="{00000000-0000-0000-0000-000000000000}"/>
          </ac:grpSpMkLst>
        </pc:grpChg>
        <pc:grpChg chg="add mod">
          <ac:chgData name="Hương Tecpen" userId="c5ce32652c29dffd" providerId="LiveId" clId="{06022469-8752-4297-84FB-1A3959E5412B}" dt="2021-11-11T07:38:03.370" v="1" actId="164"/>
          <ac:grpSpMkLst>
            <pc:docMk/>
            <pc:sldMk cId="0" sldId="256"/>
            <ac:grpSpMk id="18" creationId="{7876FE6B-5208-417D-9C3D-379D9D3F7695}"/>
          </ac:grpSpMkLst>
        </pc:grpChg>
        <pc:picChg chg="mod">
          <ac:chgData name="Hương Tecpen" userId="c5ce32652c29dffd" providerId="LiveId" clId="{06022469-8752-4297-84FB-1A3959E5412B}" dt="2021-11-11T07:38:03.370" v="1" actId="164"/>
          <ac:picMkLst>
            <pc:docMk/>
            <pc:sldMk cId="0" sldId="256"/>
            <ac:picMk id="7" creationId="{00000000-0000-0000-0000-000000000000}"/>
          </ac:picMkLst>
        </pc:picChg>
        <pc:picChg chg="mod">
          <ac:chgData name="Hương Tecpen" userId="c5ce32652c29dffd" providerId="LiveId" clId="{06022469-8752-4297-84FB-1A3959E5412B}" dt="2021-11-11T07:38:03.370" v="1" actId="164"/>
          <ac:picMkLst>
            <pc:docMk/>
            <pc:sldMk cId="0" sldId="256"/>
            <ac:picMk id="17" creationId="{00000000-0000-0000-0000-000000000000}"/>
          </ac:picMkLst>
        </pc:picChg>
      </pc:sldChg>
      <pc:sldChg chg="del">
        <pc:chgData name="Hương Tecpen" userId="c5ce32652c29dffd" providerId="LiveId" clId="{06022469-8752-4297-84FB-1A3959E5412B}" dt="2021-11-11T07:34:36.196" v="0" actId="47"/>
        <pc:sldMkLst>
          <pc:docMk/>
          <pc:sldMk cId="0" sldId="257"/>
        </pc:sldMkLst>
      </pc:sldChg>
      <pc:sldChg chg="del">
        <pc:chgData name="Hương Tecpen" userId="c5ce32652c29dffd" providerId="LiveId" clId="{06022469-8752-4297-84FB-1A3959E5412B}" dt="2021-11-11T07:34:36.196" v="0" actId="47"/>
        <pc:sldMkLst>
          <pc:docMk/>
          <pc:sldMk cId="0" sldId="258"/>
        </pc:sldMkLst>
      </pc:sldChg>
      <pc:sldChg chg="del">
        <pc:chgData name="Hương Tecpen" userId="c5ce32652c29dffd" providerId="LiveId" clId="{06022469-8752-4297-84FB-1A3959E5412B}" dt="2021-11-11T07:34:36.196" v="0" actId="47"/>
        <pc:sldMkLst>
          <pc:docMk/>
          <pc:sldMk cId="0" sldId="259"/>
        </pc:sldMkLst>
      </pc:sldChg>
      <pc:sldChg chg="del">
        <pc:chgData name="Hương Tecpen" userId="c5ce32652c29dffd" providerId="LiveId" clId="{06022469-8752-4297-84FB-1A3959E5412B}" dt="2021-11-11T07:34:36.196" v="0" actId="47"/>
        <pc:sldMkLst>
          <pc:docMk/>
          <pc:sldMk cId="0" sldId="260"/>
        </pc:sldMkLst>
      </pc:sldChg>
      <pc:sldChg chg="del">
        <pc:chgData name="Hương Tecpen" userId="c5ce32652c29dffd" providerId="LiveId" clId="{06022469-8752-4297-84FB-1A3959E5412B}" dt="2021-11-11T07:34:36.196" v="0" actId="47"/>
        <pc:sldMkLst>
          <pc:docMk/>
          <pc:sldMk cId="0" sldId="261"/>
        </pc:sldMkLst>
      </pc:sldChg>
      <pc:sldChg chg="del">
        <pc:chgData name="Hương Tecpen" userId="c5ce32652c29dffd" providerId="LiveId" clId="{06022469-8752-4297-84FB-1A3959E5412B}" dt="2021-11-11T07:34:36.196" v="0" actId="47"/>
        <pc:sldMkLst>
          <pc:docMk/>
          <pc:sldMk cId="0" sldId="262"/>
        </pc:sldMkLst>
      </pc:sldChg>
      <pc:sldChg chg="del">
        <pc:chgData name="Hương Tecpen" userId="c5ce32652c29dffd" providerId="LiveId" clId="{06022469-8752-4297-84FB-1A3959E5412B}" dt="2021-11-11T07:34:36.196" v="0" actId="47"/>
        <pc:sldMkLst>
          <pc:docMk/>
          <pc:sldMk cId="0" sldId="263"/>
        </pc:sldMkLst>
      </pc:sldChg>
      <pc:sldChg chg="del">
        <pc:chgData name="Hương Tecpen" userId="c5ce32652c29dffd" providerId="LiveId" clId="{06022469-8752-4297-84FB-1A3959E5412B}" dt="2021-11-11T07:34:36.196" v="0" actId="47"/>
        <pc:sldMkLst>
          <pc:docMk/>
          <pc:sldMk cId="0" sldId="264"/>
        </pc:sldMkLst>
      </pc:sldChg>
      <pc:sldChg chg="del">
        <pc:chgData name="Hương Tecpen" userId="c5ce32652c29dffd" providerId="LiveId" clId="{06022469-8752-4297-84FB-1A3959E5412B}" dt="2021-11-11T07:34:36.196" v="0" actId="47"/>
        <pc:sldMkLst>
          <pc:docMk/>
          <pc:sldMk cId="0" sldId="265"/>
        </pc:sldMkLst>
      </pc:sldChg>
      <pc:sldChg chg="del">
        <pc:chgData name="Hương Tecpen" userId="c5ce32652c29dffd" providerId="LiveId" clId="{06022469-8752-4297-84FB-1A3959E5412B}" dt="2021-11-11T07:34:36.196" v="0" actId="47"/>
        <pc:sldMkLst>
          <pc:docMk/>
          <pc:sldMk cId="0" sldId="266"/>
        </pc:sldMkLst>
      </pc:sldChg>
      <pc:sldChg chg="del">
        <pc:chgData name="Hương Tecpen" userId="c5ce32652c29dffd" providerId="LiveId" clId="{06022469-8752-4297-84FB-1A3959E5412B}" dt="2021-11-11T07:34:36.196" v="0" actId="47"/>
        <pc:sldMkLst>
          <pc:docMk/>
          <pc:sldMk cId="0" sldId="267"/>
        </pc:sldMkLst>
      </pc:sldChg>
      <pc:sldChg chg="del">
        <pc:chgData name="Hương Tecpen" userId="c5ce32652c29dffd" providerId="LiveId" clId="{06022469-8752-4297-84FB-1A3959E5412B}" dt="2021-11-11T07:34:36.196" v="0" actId="47"/>
        <pc:sldMkLst>
          <pc:docMk/>
          <pc:sldMk cId="0" sldId="268"/>
        </pc:sldMkLst>
      </pc:sldChg>
      <pc:sldChg chg="del">
        <pc:chgData name="Hương Tecpen" userId="c5ce32652c29dffd" providerId="LiveId" clId="{06022469-8752-4297-84FB-1A3959E5412B}" dt="2021-11-11T07:34:36.196" v="0" actId="47"/>
        <pc:sldMkLst>
          <pc:docMk/>
          <pc:sldMk cId="0" sldId="269"/>
        </pc:sldMkLst>
      </pc:sldChg>
      <pc:sldChg chg="del">
        <pc:chgData name="Hương Tecpen" userId="c5ce32652c29dffd" providerId="LiveId" clId="{06022469-8752-4297-84FB-1A3959E5412B}" dt="2021-11-11T07:34:36.196" v="0" actId="47"/>
        <pc:sldMkLst>
          <pc:docMk/>
          <pc:sldMk cId="0" sldId="270"/>
        </pc:sldMkLst>
      </pc:sldChg>
      <pc:sldChg chg="del">
        <pc:chgData name="Hương Tecpen" userId="c5ce32652c29dffd" providerId="LiveId" clId="{06022469-8752-4297-84FB-1A3959E5412B}" dt="2021-11-11T07:34:36.196" v="0" actId="47"/>
        <pc:sldMkLst>
          <pc:docMk/>
          <pc:sldMk cId="0"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8EF"/>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876FE6B-5208-417D-9C3D-379D9D3F7695}"/>
              </a:ext>
            </a:extLst>
          </p:cNvPr>
          <p:cNvGrpSpPr/>
          <p:nvPr/>
        </p:nvGrpSpPr>
        <p:grpSpPr>
          <a:xfrm>
            <a:off x="473935" y="746915"/>
            <a:ext cx="6667931" cy="9275469"/>
            <a:chOff x="473935" y="746915"/>
            <a:chExt cx="6667931" cy="9275469"/>
          </a:xfrm>
        </p:grpSpPr>
        <p:grpSp>
          <p:nvGrpSpPr>
            <p:cNvPr id="2" name="Group 2"/>
            <p:cNvGrpSpPr/>
            <p:nvPr/>
          </p:nvGrpSpPr>
          <p:grpSpPr>
            <a:xfrm>
              <a:off x="473935" y="4991444"/>
              <a:ext cx="6667931" cy="5030940"/>
              <a:chOff x="0" y="0"/>
              <a:chExt cx="8890575" cy="6707920"/>
            </a:xfrm>
          </p:grpSpPr>
          <p:sp>
            <p:nvSpPr>
              <p:cNvPr id="3" name="AutoShape 3"/>
              <p:cNvSpPr/>
              <p:nvPr/>
            </p:nvSpPr>
            <p:spPr>
              <a:xfrm>
                <a:off x="0" y="0"/>
                <a:ext cx="8890575" cy="6707920"/>
              </a:xfrm>
              <a:prstGeom prst="rect">
                <a:avLst/>
              </a:prstGeom>
              <a:solidFill>
                <a:srgbClr val="F8EBD5"/>
              </a:solidFill>
            </p:spPr>
          </p:sp>
          <p:sp>
            <p:nvSpPr>
              <p:cNvPr id="4" name="TextBox 4"/>
              <p:cNvSpPr txBox="1"/>
              <p:nvPr/>
            </p:nvSpPr>
            <p:spPr>
              <a:xfrm>
                <a:off x="330796" y="659005"/>
                <a:ext cx="3759200" cy="5833322"/>
              </a:xfrm>
              <a:prstGeom prst="rect">
                <a:avLst/>
              </a:prstGeom>
            </p:spPr>
            <p:txBody>
              <a:bodyPr lIns="0" tIns="0" rIns="0" bIns="0" rtlCol="0" anchor="t">
                <a:spAutoFit/>
              </a:bodyPr>
              <a:lstStyle/>
              <a:p>
                <a:pPr>
                  <a:lnSpc>
                    <a:spcPts val="1540"/>
                  </a:lnSpc>
                </a:pPr>
                <a:r>
                  <a:rPr lang="en-US" sz="1100" dirty="0">
                    <a:solidFill>
                      <a:srgbClr val="231F1F"/>
                    </a:solidFill>
                    <a:latin typeface="Roboto Condensed"/>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rgbClr val="231F1F"/>
                    </a:solidFill>
                    <a:latin typeface="Roboto Condensed"/>
                  </a:rPr>
                  <a:t>consectetur</a:t>
                </a:r>
                <a:r>
                  <a:rPr lang="en-US" sz="1100" dirty="0">
                    <a:solidFill>
                      <a:srgbClr val="231F1F"/>
                    </a:solidFill>
                    <a:latin typeface="Roboto Condensed"/>
                  </a:rPr>
                  <a:t>, from a Lorem Ipsum passage, and going through the cites of the word in classical literature, discovered the undoubtable source. Lorem Ipsum comes from sections 1.10.32 and 1.10.33 of "de </a:t>
                </a:r>
                <a:r>
                  <a:rPr lang="en-US" sz="1100" dirty="0" err="1">
                    <a:solidFill>
                      <a:srgbClr val="231F1F"/>
                    </a:solidFill>
                    <a:latin typeface="Roboto Condensed"/>
                  </a:rPr>
                  <a:t>Finibus</a:t>
                </a:r>
                <a:r>
                  <a:rPr lang="en-US" sz="1100" dirty="0">
                    <a:solidFill>
                      <a:srgbClr val="231F1F"/>
                    </a:solidFill>
                    <a:latin typeface="Roboto Condensed"/>
                  </a:rPr>
                  <a:t> </a:t>
                </a:r>
                <a:r>
                  <a:rPr lang="en-US" sz="1100" dirty="0" err="1">
                    <a:solidFill>
                      <a:srgbClr val="231F1F"/>
                    </a:solidFill>
                    <a:latin typeface="Roboto Condensed"/>
                  </a:rPr>
                  <a:t>Bonorum</a:t>
                </a:r>
                <a:r>
                  <a:rPr lang="en-US" sz="1100" dirty="0">
                    <a:solidFill>
                      <a:srgbClr val="231F1F"/>
                    </a:solidFill>
                    <a:latin typeface="Roboto Condensed"/>
                  </a:rPr>
                  <a:t> et </a:t>
                </a:r>
                <a:r>
                  <a:rPr lang="en-US" sz="1100" dirty="0" err="1">
                    <a:solidFill>
                      <a:srgbClr val="231F1F"/>
                    </a:solidFill>
                    <a:latin typeface="Roboto Condensed"/>
                  </a:rPr>
                  <a:t>Malorum</a:t>
                </a:r>
                <a:r>
                  <a:rPr lang="en-US" sz="1100" dirty="0">
                    <a:solidFill>
                      <a:srgbClr val="231F1F"/>
                    </a:solidFill>
                    <a:latin typeface="Roboto Condensed"/>
                  </a:rPr>
                  <a:t>" (The Extremes of Good and Evil) by Cicero, written in 45 BC. This book is a treatise on the theory of ethics, very popular during the Renaissance. The first line of Lorem Ipsum, "Lorem ipsum dolor sit </a:t>
                </a:r>
                <a:r>
                  <a:rPr lang="en-US" sz="1100" dirty="0" err="1">
                    <a:solidFill>
                      <a:srgbClr val="231F1F"/>
                    </a:solidFill>
                    <a:latin typeface="Roboto Condensed"/>
                  </a:rPr>
                  <a:t>amet</a:t>
                </a:r>
                <a:r>
                  <a:rPr lang="en-US" sz="1100" dirty="0">
                    <a:solidFill>
                      <a:srgbClr val="231F1F"/>
                    </a:solidFill>
                    <a:latin typeface="Roboto Condensed"/>
                  </a:rPr>
                  <a:t>..", comes from a line in section 1.10.32.</a:t>
                </a:r>
              </a:p>
              <a:p>
                <a:pPr>
                  <a:lnSpc>
                    <a:spcPts val="1540"/>
                  </a:lnSpc>
                </a:pPr>
                <a:r>
                  <a:rPr lang="en-US" sz="1100" dirty="0">
                    <a:solidFill>
                      <a:srgbClr val="231F1F"/>
                    </a:solidFill>
                    <a:latin typeface="Roboto Condensed"/>
                  </a:rPr>
                  <a:t>The standard chunk of Lorem Ipsum used since the 1500s is reproduced below for those interested. Sections 1.10.32 and 1.10.33 from "de </a:t>
                </a:r>
                <a:r>
                  <a:rPr lang="en-US" sz="1100" dirty="0" err="1">
                    <a:solidFill>
                      <a:srgbClr val="231F1F"/>
                    </a:solidFill>
                    <a:latin typeface="Roboto Condensed"/>
                  </a:rPr>
                  <a:t>Finibus</a:t>
                </a:r>
                <a:r>
                  <a:rPr lang="en-US" sz="1100" dirty="0">
                    <a:solidFill>
                      <a:srgbClr val="231F1F"/>
                    </a:solidFill>
                    <a:latin typeface="Roboto Condensed"/>
                  </a:rPr>
                  <a:t> </a:t>
                </a:r>
                <a:r>
                  <a:rPr lang="en-US" sz="1100" dirty="0" err="1">
                    <a:solidFill>
                      <a:srgbClr val="231F1F"/>
                    </a:solidFill>
                    <a:latin typeface="Roboto Condensed"/>
                  </a:rPr>
                  <a:t>Bonorum</a:t>
                </a:r>
                <a:r>
                  <a:rPr lang="en-US" sz="1100" dirty="0">
                    <a:solidFill>
                      <a:srgbClr val="231F1F"/>
                    </a:solidFill>
                    <a:latin typeface="Roboto Condensed"/>
                  </a:rPr>
                  <a:t> et </a:t>
                </a:r>
                <a:r>
                  <a:rPr lang="en-US" sz="1100" dirty="0" err="1">
                    <a:solidFill>
                      <a:srgbClr val="231F1F"/>
                    </a:solidFill>
                    <a:latin typeface="Roboto Condensed"/>
                  </a:rPr>
                  <a:t>Malorum</a:t>
                </a:r>
                <a:r>
                  <a:rPr lang="en-US" sz="1100" dirty="0">
                    <a:solidFill>
                      <a:srgbClr val="231F1F"/>
                    </a:solidFill>
                    <a:latin typeface="Roboto Condensed"/>
                  </a:rPr>
                  <a:t>" by Cicero are also reproduced in their exact original form, accompanied by English versions from the 1914 translation by H. Rackham.</a:t>
                </a:r>
              </a:p>
            </p:txBody>
          </p:sp>
          <p:sp>
            <p:nvSpPr>
              <p:cNvPr id="5" name="TextBox 5"/>
              <p:cNvSpPr txBox="1"/>
              <p:nvPr/>
            </p:nvSpPr>
            <p:spPr>
              <a:xfrm>
                <a:off x="4661783" y="611005"/>
                <a:ext cx="3759200" cy="3547322"/>
              </a:xfrm>
              <a:prstGeom prst="rect">
                <a:avLst/>
              </a:prstGeom>
            </p:spPr>
            <p:txBody>
              <a:bodyPr lIns="0" tIns="0" rIns="0" bIns="0" rtlCol="0" anchor="t">
                <a:spAutoFit/>
              </a:bodyPr>
              <a:lstStyle/>
              <a:p>
                <a:pPr>
                  <a:lnSpc>
                    <a:spcPts val="1540"/>
                  </a:lnSpc>
                </a:pPr>
                <a:r>
                  <a:rPr lang="en-US" sz="1100" dirty="0">
                    <a:solidFill>
                      <a:srgbClr val="231F1F"/>
                    </a:solidFill>
                    <a:latin typeface="Roboto Condensed"/>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rgbClr val="231F1F"/>
                    </a:solidFill>
                    <a:latin typeface="Roboto Condensed"/>
                  </a:rPr>
                  <a:t>consectetur</a:t>
                </a:r>
                <a:r>
                  <a:rPr lang="en-US" sz="1100" dirty="0">
                    <a:solidFill>
                      <a:srgbClr val="231F1F"/>
                    </a:solidFill>
                    <a:latin typeface="Roboto Condensed"/>
                  </a:rPr>
                  <a:t>, from a Lorem Ipsum passage, and going through the cites of the word in classical literature, discovered the undoubtable source. Lorem Ipsum comes from sections 1.10.32 and 1.10.33 of "de </a:t>
                </a:r>
                <a:r>
                  <a:rPr lang="en-US" sz="1100" dirty="0" err="1">
                    <a:solidFill>
                      <a:srgbClr val="231F1F"/>
                    </a:solidFill>
                    <a:latin typeface="Roboto Condensed"/>
                  </a:rPr>
                  <a:t>Finibus</a:t>
                </a:r>
                <a:r>
                  <a:rPr lang="en-US" sz="1100" dirty="0">
                    <a:solidFill>
                      <a:srgbClr val="231F1F"/>
                    </a:solidFill>
                    <a:latin typeface="Roboto Condensed"/>
                  </a:rPr>
                  <a:t> </a:t>
                </a:r>
                <a:r>
                  <a:rPr lang="en-US" sz="1100" dirty="0" err="1">
                    <a:solidFill>
                      <a:srgbClr val="231F1F"/>
                    </a:solidFill>
                    <a:latin typeface="Roboto Condensed"/>
                  </a:rPr>
                  <a:t>Bonorum</a:t>
                </a:r>
                <a:r>
                  <a:rPr lang="en-US" sz="1100" dirty="0">
                    <a:solidFill>
                      <a:srgbClr val="231F1F"/>
                    </a:solidFill>
                    <a:latin typeface="Roboto Condensed"/>
                  </a:rPr>
                  <a:t> et </a:t>
                </a:r>
                <a:r>
                  <a:rPr lang="en-US" sz="1100" dirty="0" err="1">
                    <a:solidFill>
                      <a:srgbClr val="231F1F"/>
                    </a:solidFill>
                    <a:latin typeface="Roboto Condensed"/>
                  </a:rPr>
                  <a:t>Malorum</a:t>
                </a:r>
                <a:r>
                  <a:rPr lang="en-US" sz="1100" dirty="0">
                    <a:solidFill>
                      <a:srgbClr val="231F1F"/>
                    </a:solidFill>
                    <a:latin typeface="Roboto Condensed"/>
                  </a:rPr>
                  <a:t>" (The Extremes of Good and Evil) by Cicero, written in 45 BC. This book is a treatise on the theory of ethics, very popular during the Renaissance. </a:t>
                </a:r>
              </a:p>
            </p:txBody>
          </p:sp>
          <p:sp>
            <p:nvSpPr>
              <p:cNvPr id="6" name="TextBox 6"/>
              <p:cNvSpPr txBox="1"/>
              <p:nvPr/>
            </p:nvSpPr>
            <p:spPr>
              <a:xfrm>
                <a:off x="330796" y="287155"/>
                <a:ext cx="3759200" cy="352425"/>
              </a:xfrm>
              <a:prstGeom prst="rect">
                <a:avLst/>
              </a:prstGeom>
            </p:spPr>
            <p:txBody>
              <a:bodyPr lIns="0" tIns="0" rIns="0" bIns="0" rtlCol="0" anchor="t">
                <a:spAutoFit/>
              </a:bodyPr>
              <a:lstStyle/>
              <a:p>
                <a:pPr>
                  <a:lnSpc>
                    <a:spcPts val="2100"/>
                  </a:lnSpc>
                </a:pPr>
                <a:r>
                  <a:rPr lang="en-US" sz="1500" spc="75" dirty="0">
                    <a:solidFill>
                      <a:srgbClr val="995C37"/>
                    </a:solidFill>
                    <a:latin typeface="Bebas Neue Bold"/>
                  </a:rPr>
                  <a:t>EFFECTS OF DRUG</a:t>
                </a: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117865" y="8386489"/>
              <a:ext cx="3024000" cy="1474200"/>
            </a:xfrm>
            <a:prstGeom prst="rect">
              <a:avLst/>
            </a:prstGeom>
          </p:spPr>
        </p:pic>
        <p:sp>
          <p:nvSpPr>
            <p:cNvPr id="8" name="TextBox 8"/>
            <p:cNvSpPr txBox="1"/>
            <p:nvPr/>
          </p:nvSpPr>
          <p:spPr>
            <a:xfrm>
              <a:off x="541500" y="746915"/>
              <a:ext cx="4838472" cy="730885"/>
            </a:xfrm>
            <a:prstGeom prst="rect">
              <a:avLst/>
            </a:prstGeom>
          </p:spPr>
          <p:txBody>
            <a:bodyPr lIns="0" tIns="0" rIns="0" bIns="0" rtlCol="0" anchor="t">
              <a:spAutoFit/>
            </a:bodyPr>
            <a:lstStyle/>
            <a:p>
              <a:pPr>
                <a:lnSpc>
                  <a:spcPts val="5600"/>
                </a:lnSpc>
              </a:pPr>
              <a:r>
                <a:rPr lang="en-US" sz="5000" spc="495" dirty="0">
                  <a:solidFill>
                    <a:srgbClr val="995C37"/>
                  </a:solidFill>
                  <a:latin typeface="Bebas Neue Bold"/>
                </a:rPr>
                <a:t>DRUG FACT SHEET</a:t>
              </a:r>
            </a:p>
          </p:txBody>
        </p:sp>
        <p:grpSp>
          <p:nvGrpSpPr>
            <p:cNvPr id="9" name="Group 9"/>
            <p:cNvGrpSpPr/>
            <p:nvPr/>
          </p:nvGrpSpPr>
          <p:grpSpPr>
            <a:xfrm>
              <a:off x="473935" y="1747849"/>
              <a:ext cx="3171594" cy="2923484"/>
              <a:chOff x="0" y="0"/>
              <a:chExt cx="4228792" cy="3897979"/>
            </a:xfrm>
          </p:grpSpPr>
          <p:sp>
            <p:nvSpPr>
              <p:cNvPr id="10" name="AutoShape 10"/>
              <p:cNvSpPr/>
              <p:nvPr/>
            </p:nvSpPr>
            <p:spPr>
              <a:xfrm>
                <a:off x="0" y="0"/>
                <a:ext cx="4228792" cy="3897979"/>
              </a:xfrm>
              <a:prstGeom prst="rect">
                <a:avLst/>
              </a:prstGeom>
              <a:solidFill>
                <a:srgbClr val="F8EBD5"/>
              </a:solidFill>
            </p:spPr>
          </p:sp>
          <p:sp>
            <p:nvSpPr>
              <p:cNvPr id="11" name="TextBox 11"/>
              <p:cNvSpPr txBox="1"/>
              <p:nvPr/>
            </p:nvSpPr>
            <p:spPr>
              <a:xfrm>
                <a:off x="330796" y="287155"/>
                <a:ext cx="3759200" cy="352425"/>
              </a:xfrm>
              <a:prstGeom prst="rect">
                <a:avLst/>
              </a:prstGeom>
            </p:spPr>
            <p:txBody>
              <a:bodyPr lIns="0" tIns="0" rIns="0" bIns="0" rtlCol="0" anchor="t">
                <a:spAutoFit/>
              </a:bodyPr>
              <a:lstStyle/>
              <a:p>
                <a:pPr>
                  <a:lnSpc>
                    <a:spcPts val="2100"/>
                  </a:lnSpc>
                </a:pPr>
                <a:r>
                  <a:rPr lang="en-US" sz="1500" spc="75" dirty="0">
                    <a:solidFill>
                      <a:srgbClr val="995C37"/>
                    </a:solidFill>
                    <a:latin typeface="Bebas Neue Bold"/>
                  </a:rPr>
                  <a:t>What is drug?</a:t>
                </a:r>
              </a:p>
            </p:txBody>
          </p:sp>
          <p:sp>
            <p:nvSpPr>
              <p:cNvPr id="12" name="TextBox 12"/>
              <p:cNvSpPr txBox="1"/>
              <p:nvPr/>
            </p:nvSpPr>
            <p:spPr>
              <a:xfrm>
                <a:off x="330796" y="650395"/>
                <a:ext cx="3556000" cy="3039322"/>
              </a:xfrm>
              <a:prstGeom prst="rect">
                <a:avLst/>
              </a:prstGeom>
            </p:spPr>
            <p:txBody>
              <a:bodyPr lIns="0" tIns="0" rIns="0" bIns="0" rtlCol="0" anchor="t">
                <a:spAutoFit/>
              </a:bodyPr>
              <a:lstStyle/>
              <a:p>
                <a:pPr>
                  <a:lnSpc>
                    <a:spcPts val="1540"/>
                  </a:lnSpc>
                </a:pPr>
                <a:r>
                  <a:rPr lang="en-US" sz="1100" dirty="0">
                    <a:solidFill>
                      <a:srgbClr val="231F1F"/>
                    </a:solidFill>
                    <a:latin typeface="Roboto Condensed"/>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100" dirty="0" err="1">
                    <a:solidFill>
                      <a:srgbClr val="231F1F"/>
                    </a:solidFill>
                    <a:latin typeface="Roboto Condensed"/>
                  </a:rPr>
                  <a:t>popularised</a:t>
                </a:r>
                <a:r>
                  <a:rPr lang="en-US" sz="1100" dirty="0">
                    <a:solidFill>
                      <a:srgbClr val="231F1F"/>
                    </a:solidFill>
                    <a:latin typeface="Roboto Condensed"/>
                  </a:rPr>
                  <a:t> in the 1960s with the release of Letraset sheets containing Lorem Ipsum passages, and more recently with desktop publishing software like Aldus PageMaker.</a:t>
                </a:r>
              </a:p>
            </p:txBody>
          </p:sp>
        </p:grpSp>
        <p:grpSp>
          <p:nvGrpSpPr>
            <p:cNvPr id="13" name="Group 13"/>
            <p:cNvGrpSpPr/>
            <p:nvPr/>
          </p:nvGrpSpPr>
          <p:grpSpPr>
            <a:xfrm>
              <a:off x="3970272" y="1747849"/>
              <a:ext cx="3171594" cy="2923484"/>
              <a:chOff x="0" y="0"/>
              <a:chExt cx="4228792" cy="3897979"/>
            </a:xfrm>
          </p:grpSpPr>
          <p:sp>
            <p:nvSpPr>
              <p:cNvPr id="14" name="AutoShape 14"/>
              <p:cNvSpPr/>
              <p:nvPr/>
            </p:nvSpPr>
            <p:spPr>
              <a:xfrm>
                <a:off x="0" y="0"/>
                <a:ext cx="4228792" cy="3897979"/>
              </a:xfrm>
              <a:prstGeom prst="rect">
                <a:avLst/>
              </a:prstGeom>
              <a:solidFill>
                <a:srgbClr val="F8EBD5"/>
              </a:solidFill>
            </p:spPr>
          </p:sp>
          <p:sp>
            <p:nvSpPr>
              <p:cNvPr id="15" name="TextBox 15"/>
              <p:cNvSpPr txBox="1"/>
              <p:nvPr/>
            </p:nvSpPr>
            <p:spPr>
              <a:xfrm>
                <a:off x="353104" y="287155"/>
                <a:ext cx="3759200" cy="352425"/>
              </a:xfrm>
              <a:prstGeom prst="rect">
                <a:avLst/>
              </a:prstGeom>
            </p:spPr>
            <p:txBody>
              <a:bodyPr lIns="0" tIns="0" rIns="0" bIns="0" rtlCol="0" anchor="t">
                <a:spAutoFit/>
              </a:bodyPr>
              <a:lstStyle/>
              <a:p>
                <a:pPr>
                  <a:lnSpc>
                    <a:spcPts val="2100"/>
                  </a:lnSpc>
                </a:pPr>
                <a:r>
                  <a:rPr lang="en-US" sz="1500" spc="75" dirty="0">
                    <a:solidFill>
                      <a:srgbClr val="995C37"/>
                    </a:solidFill>
                    <a:latin typeface="Bebas Neue Bold"/>
                  </a:rPr>
                  <a:t>DRUG RELATED EMERGENCY</a:t>
                </a:r>
              </a:p>
            </p:txBody>
          </p:sp>
          <p:sp>
            <p:nvSpPr>
              <p:cNvPr id="16" name="TextBox 16"/>
              <p:cNvSpPr txBox="1"/>
              <p:nvPr/>
            </p:nvSpPr>
            <p:spPr>
              <a:xfrm>
                <a:off x="353104" y="650395"/>
                <a:ext cx="3544891" cy="3039322"/>
              </a:xfrm>
              <a:prstGeom prst="rect">
                <a:avLst/>
              </a:prstGeom>
            </p:spPr>
            <p:txBody>
              <a:bodyPr lIns="0" tIns="0" rIns="0" bIns="0" rtlCol="0" anchor="t">
                <a:spAutoFit/>
              </a:bodyPr>
              <a:lstStyle/>
              <a:p>
                <a:pPr>
                  <a:lnSpc>
                    <a:spcPts val="1540"/>
                  </a:lnSpc>
                </a:pPr>
                <a:r>
                  <a:rPr lang="en-US" sz="1100">
                    <a:solidFill>
                      <a:srgbClr val="231F1F"/>
                    </a:solidFill>
                    <a:latin typeface="Roboto Condensed"/>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a:t>
                </a:r>
              </a:p>
            </p:txBody>
          </p:sp>
        </p:grpSp>
        <p:pic>
          <p:nvPicPr>
            <p:cNvPr id="17" name="Picture 17"/>
            <p:cNvPicPr>
              <a:picLocks noChangeAspect="1"/>
            </p:cNvPicPr>
            <p:nvPr/>
          </p:nvPicPr>
          <p:blipFill>
            <a:blip r:embed="rId4"/>
            <a:srcRect/>
            <a:stretch>
              <a:fillRect/>
            </a:stretch>
          </p:blipFill>
          <p:spPr>
            <a:xfrm>
              <a:off x="6123176" y="1098070"/>
              <a:ext cx="859324" cy="17999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536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Bebas Neue Bold</vt:lpstr>
      <vt:lpstr>Roboto Condensed</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Sheet 4</dc:title>
  <cp:lastModifiedBy>Hương Tecpen</cp:lastModifiedBy>
  <cp:revision>1</cp:revision>
  <dcterms:created xsi:type="dcterms:W3CDTF">2006-08-16T00:00:00Z</dcterms:created>
  <dcterms:modified xsi:type="dcterms:W3CDTF">2021-11-11T07:50:43Z</dcterms:modified>
  <dc:identifier>DAEvJcJmTBc</dc:identifier>
</cp:coreProperties>
</file>