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562850" cy="106886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4" d="100"/>
          <a:sy n="84" d="100"/>
        </p:scale>
        <p:origin x="14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1749275"/>
            <a:ext cx="6428423" cy="3721230"/>
          </a:xfrm>
        </p:spPr>
        <p:txBody>
          <a:bodyPr anchor="b"/>
          <a:lstStyle>
            <a:lvl1pPr algn="ctr">
              <a:defRPr sz="4963"/>
            </a:lvl1pPr>
          </a:lstStyle>
          <a:p>
            <a:r>
              <a:rPr lang="en-US" smtClean="0"/>
              <a:t>Click to edit Master title style</a:t>
            </a:r>
            <a:endParaRPr lang="en-US" dirty="0"/>
          </a:p>
        </p:txBody>
      </p:sp>
      <p:sp>
        <p:nvSpPr>
          <p:cNvPr id="3" name="Subtitle 2"/>
          <p:cNvSpPr>
            <a:spLocks noGrp="1"/>
          </p:cNvSpPr>
          <p:nvPr>
            <p:ph type="subTitle" idx="1"/>
          </p:nvPr>
        </p:nvSpPr>
        <p:spPr>
          <a:xfrm>
            <a:off x="945356" y="5614010"/>
            <a:ext cx="5672138" cy="2580613"/>
          </a:xfrm>
        </p:spPr>
        <p:txBody>
          <a:bodyPr/>
          <a:lstStyle>
            <a:lvl1pPr marL="0" indent="0" algn="ctr">
              <a:buNone/>
              <a:defRPr sz="1985"/>
            </a:lvl1pPr>
            <a:lvl2pPr marL="378150" indent="0" algn="ctr">
              <a:buNone/>
              <a:defRPr sz="1654"/>
            </a:lvl2pPr>
            <a:lvl3pPr marL="756300" indent="0" algn="ctr">
              <a:buNone/>
              <a:defRPr sz="1489"/>
            </a:lvl3pPr>
            <a:lvl4pPr marL="1134450" indent="0" algn="ctr">
              <a:buNone/>
              <a:defRPr sz="1323"/>
            </a:lvl4pPr>
            <a:lvl5pPr marL="1512600" indent="0" algn="ctr">
              <a:buNone/>
              <a:defRPr sz="1323"/>
            </a:lvl5pPr>
            <a:lvl6pPr marL="1890751" indent="0" algn="ctr">
              <a:buNone/>
              <a:defRPr sz="1323"/>
            </a:lvl6pPr>
            <a:lvl7pPr marL="2268901" indent="0" algn="ctr">
              <a:buNone/>
              <a:defRPr sz="1323"/>
            </a:lvl7pPr>
            <a:lvl8pPr marL="2647051" indent="0" algn="ctr">
              <a:buNone/>
              <a:defRPr sz="1323"/>
            </a:lvl8pPr>
            <a:lvl9pPr marL="3025201" indent="0" algn="ctr">
              <a:buNone/>
              <a:defRPr sz="132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6226C8-047A-41C1-8745-A4DC52B5B257}"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149573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6226C8-047A-41C1-8745-A4DC52B5B257}"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11375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2165" y="569071"/>
            <a:ext cx="1630740" cy="905812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9946" y="569071"/>
            <a:ext cx="4797683" cy="90581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6226C8-047A-41C1-8745-A4DC52B5B257}"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320400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6226C8-047A-41C1-8745-A4DC52B5B257}"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37641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6007" y="2664740"/>
            <a:ext cx="6522958" cy="4446176"/>
          </a:xfrm>
        </p:spPr>
        <p:txBody>
          <a:bodyPr anchor="b"/>
          <a:lstStyle>
            <a:lvl1pPr>
              <a:defRPr sz="4963"/>
            </a:lvl1pPr>
          </a:lstStyle>
          <a:p>
            <a:r>
              <a:rPr lang="en-US" smtClean="0"/>
              <a:t>Click to edit Master title style</a:t>
            </a:r>
            <a:endParaRPr lang="en-US" dirty="0"/>
          </a:p>
        </p:txBody>
      </p:sp>
      <p:sp>
        <p:nvSpPr>
          <p:cNvPr id="3" name="Text Placeholder 2"/>
          <p:cNvSpPr>
            <a:spLocks noGrp="1"/>
          </p:cNvSpPr>
          <p:nvPr>
            <p:ph type="body" idx="1"/>
          </p:nvPr>
        </p:nvSpPr>
        <p:spPr>
          <a:xfrm>
            <a:off x="516007" y="7152978"/>
            <a:ext cx="6522958" cy="2338139"/>
          </a:xfrm>
        </p:spPr>
        <p:txBody>
          <a:bodyPr/>
          <a:lstStyle>
            <a:lvl1pPr marL="0" indent="0">
              <a:buNone/>
              <a:defRPr sz="1985">
                <a:solidFill>
                  <a:schemeClr val="tx1"/>
                </a:solidFill>
              </a:defRPr>
            </a:lvl1pPr>
            <a:lvl2pPr marL="378150" indent="0">
              <a:buNone/>
              <a:defRPr sz="1654">
                <a:solidFill>
                  <a:schemeClr val="tx1">
                    <a:tint val="75000"/>
                  </a:schemeClr>
                </a:solidFill>
              </a:defRPr>
            </a:lvl2pPr>
            <a:lvl3pPr marL="756300" indent="0">
              <a:buNone/>
              <a:defRPr sz="1489">
                <a:solidFill>
                  <a:schemeClr val="tx1">
                    <a:tint val="75000"/>
                  </a:schemeClr>
                </a:solidFill>
              </a:defRPr>
            </a:lvl3pPr>
            <a:lvl4pPr marL="1134450" indent="0">
              <a:buNone/>
              <a:defRPr sz="1323">
                <a:solidFill>
                  <a:schemeClr val="tx1">
                    <a:tint val="75000"/>
                  </a:schemeClr>
                </a:solidFill>
              </a:defRPr>
            </a:lvl4pPr>
            <a:lvl5pPr marL="1512600" indent="0">
              <a:buNone/>
              <a:defRPr sz="1323">
                <a:solidFill>
                  <a:schemeClr val="tx1">
                    <a:tint val="75000"/>
                  </a:schemeClr>
                </a:solidFill>
              </a:defRPr>
            </a:lvl5pPr>
            <a:lvl6pPr marL="1890751" indent="0">
              <a:buNone/>
              <a:defRPr sz="1323">
                <a:solidFill>
                  <a:schemeClr val="tx1">
                    <a:tint val="75000"/>
                  </a:schemeClr>
                </a:solidFill>
              </a:defRPr>
            </a:lvl6pPr>
            <a:lvl7pPr marL="2268901" indent="0">
              <a:buNone/>
              <a:defRPr sz="1323">
                <a:solidFill>
                  <a:schemeClr val="tx1">
                    <a:tint val="75000"/>
                  </a:schemeClr>
                </a:solidFill>
              </a:defRPr>
            </a:lvl7pPr>
            <a:lvl8pPr marL="2647051" indent="0">
              <a:buNone/>
              <a:defRPr sz="1323">
                <a:solidFill>
                  <a:schemeClr val="tx1">
                    <a:tint val="75000"/>
                  </a:schemeClr>
                </a:solidFill>
              </a:defRPr>
            </a:lvl8pPr>
            <a:lvl9pPr marL="3025201" indent="0">
              <a:buNone/>
              <a:defRPr sz="132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6226C8-047A-41C1-8745-A4DC52B5B257}"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397106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9946" y="2845355"/>
            <a:ext cx="3214211" cy="67818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28693" y="2845355"/>
            <a:ext cx="3214211" cy="67818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6226C8-047A-41C1-8745-A4DC52B5B257}"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214966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931" y="569073"/>
            <a:ext cx="6522958" cy="20659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20932" y="2620202"/>
            <a:ext cx="3199440" cy="1284120"/>
          </a:xfrm>
        </p:spPr>
        <p:txBody>
          <a:bodyPr anchor="b"/>
          <a:lstStyle>
            <a:lvl1pPr marL="0" indent="0">
              <a:buNone/>
              <a:defRPr sz="1985" b="1"/>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en-US" smtClean="0"/>
              <a:t>Click to edit Master text styles</a:t>
            </a:r>
          </a:p>
        </p:txBody>
      </p:sp>
      <p:sp>
        <p:nvSpPr>
          <p:cNvPr id="4" name="Content Placeholder 3"/>
          <p:cNvSpPr>
            <a:spLocks noGrp="1"/>
          </p:cNvSpPr>
          <p:nvPr>
            <p:ph sz="half" idx="2"/>
          </p:nvPr>
        </p:nvSpPr>
        <p:spPr>
          <a:xfrm>
            <a:off x="520932" y="3904322"/>
            <a:ext cx="3199440" cy="57426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28693" y="2620202"/>
            <a:ext cx="3215196" cy="1284120"/>
          </a:xfrm>
        </p:spPr>
        <p:txBody>
          <a:bodyPr anchor="b"/>
          <a:lstStyle>
            <a:lvl1pPr marL="0" indent="0">
              <a:buNone/>
              <a:defRPr sz="1985" b="1"/>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en-US" smtClean="0"/>
              <a:t>Click to edit Master text styles</a:t>
            </a:r>
          </a:p>
        </p:txBody>
      </p:sp>
      <p:sp>
        <p:nvSpPr>
          <p:cNvPr id="6" name="Content Placeholder 5"/>
          <p:cNvSpPr>
            <a:spLocks noGrp="1"/>
          </p:cNvSpPr>
          <p:nvPr>
            <p:ph sz="quarter" idx="4"/>
          </p:nvPr>
        </p:nvSpPr>
        <p:spPr>
          <a:xfrm>
            <a:off x="3828693" y="3904322"/>
            <a:ext cx="3215196" cy="57426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6226C8-047A-41C1-8745-A4DC52B5B257}" type="datetimeFigureOut">
              <a:rPr lang="en-US" smtClean="0"/>
              <a:t>11/24/2021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260706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6226C8-047A-41C1-8745-A4DC52B5B257}" type="datetimeFigureOut">
              <a:rPr lang="en-US" smtClean="0"/>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90907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226C8-047A-41C1-8745-A4DC52B5B257}" type="datetimeFigureOut">
              <a:rPr lang="en-US" smtClean="0"/>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79471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931" y="712576"/>
            <a:ext cx="2439216" cy="2494016"/>
          </a:xfrm>
        </p:spPr>
        <p:txBody>
          <a:bodyPr anchor="b"/>
          <a:lstStyle>
            <a:lvl1pPr>
              <a:defRPr sz="2647"/>
            </a:lvl1pPr>
          </a:lstStyle>
          <a:p>
            <a:r>
              <a:rPr lang="en-US" smtClean="0"/>
              <a:t>Click to edit Master title style</a:t>
            </a:r>
            <a:endParaRPr lang="en-US" dirty="0"/>
          </a:p>
        </p:txBody>
      </p:sp>
      <p:sp>
        <p:nvSpPr>
          <p:cNvPr id="3" name="Content Placeholder 2"/>
          <p:cNvSpPr>
            <a:spLocks noGrp="1"/>
          </p:cNvSpPr>
          <p:nvPr>
            <p:ph idx="1"/>
          </p:nvPr>
        </p:nvSpPr>
        <p:spPr>
          <a:xfrm>
            <a:off x="3215196" y="1538968"/>
            <a:ext cx="3828693" cy="7595861"/>
          </a:xfrm>
        </p:spPr>
        <p:txBody>
          <a:bodyPr/>
          <a:lstStyle>
            <a:lvl1pPr>
              <a:defRPr sz="2647"/>
            </a:lvl1pPr>
            <a:lvl2pPr>
              <a:defRPr sz="2316"/>
            </a:lvl2pPr>
            <a:lvl3pPr>
              <a:defRPr sz="1985"/>
            </a:lvl3pPr>
            <a:lvl4pPr>
              <a:defRPr sz="1654"/>
            </a:lvl4pPr>
            <a:lvl5pPr>
              <a:defRPr sz="1654"/>
            </a:lvl5pPr>
            <a:lvl6pPr>
              <a:defRPr sz="1654"/>
            </a:lvl6pPr>
            <a:lvl7pPr>
              <a:defRPr sz="1654"/>
            </a:lvl7pPr>
            <a:lvl8pPr>
              <a:defRPr sz="1654"/>
            </a:lvl8pPr>
            <a:lvl9pPr>
              <a:defRPr sz="165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931" y="3206592"/>
            <a:ext cx="2439216" cy="5940607"/>
          </a:xfrm>
        </p:spPr>
        <p:txBody>
          <a:bodyPr/>
          <a:lstStyle>
            <a:lvl1pPr marL="0" indent="0">
              <a:buNone/>
              <a:defRPr sz="1323"/>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226C8-047A-41C1-8745-A4DC52B5B257}"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197944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931" y="712576"/>
            <a:ext cx="2439216" cy="2494016"/>
          </a:xfrm>
        </p:spPr>
        <p:txBody>
          <a:bodyPr anchor="b"/>
          <a:lstStyle>
            <a:lvl1pPr>
              <a:defRPr sz="264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215196" y="1538968"/>
            <a:ext cx="3828693" cy="7595861"/>
          </a:xfrm>
        </p:spPr>
        <p:txBody>
          <a:bodyPr anchor="t"/>
          <a:lstStyle>
            <a:lvl1pPr marL="0" indent="0">
              <a:buNone/>
              <a:defRPr sz="2647"/>
            </a:lvl1pPr>
            <a:lvl2pPr marL="378150" indent="0">
              <a:buNone/>
              <a:defRPr sz="2316"/>
            </a:lvl2pPr>
            <a:lvl3pPr marL="756300" indent="0">
              <a:buNone/>
              <a:defRPr sz="1985"/>
            </a:lvl3pPr>
            <a:lvl4pPr marL="1134450" indent="0">
              <a:buNone/>
              <a:defRPr sz="1654"/>
            </a:lvl4pPr>
            <a:lvl5pPr marL="1512600" indent="0">
              <a:buNone/>
              <a:defRPr sz="1654"/>
            </a:lvl5pPr>
            <a:lvl6pPr marL="1890751" indent="0">
              <a:buNone/>
              <a:defRPr sz="1654"/>
            </a:lvl6pPr>
            <a:lvl7pPr marL="2268901" indent="0">
              <a:buNone/>
              <a:defRPr sz="1654"/>
            </a:lvl7pPr>
            <a:lvl8pPr marL="2647051" indent="0">
              <a:buNone/>
              <a:defRPr sz="1654"/>
            </a:lvl8pPr>
            <a:lvl9pPr marL="3025201" indent="0">
              <a:buNone/>
              <a:defRPr sz="1654"/>
            </a:lvl9pPr>
          </a:lstStyle>
          <a:p>
            <a:r>
              <a:rPr lang="en-US" smtClean="0"/>
              <a:t>Click icon to add picture</a:t>
            </a:r>
            <a:endParaRPr lang="en-US" dirty="0"/>
          </a:p>
        </p:txBody>
      </p:sp>
      <p:sp>
        <p:nvSpPr>
          <p:cNvPr id="4" name="Text Placeholder 3"/>
          <p:cNvSpPr>
            <a:spLocks noGrp="1"/>
          </p:cNvSpPr>
          <p:nvPr>
            <p:ph type="body" sz="half" idx="2"/>
          </p:nvPr>
        </p:nvSpPr>
        <p:spPr>
          <a:xfrm>
            <a:off x="520931" y="3206592"/>
            <a:ext cx="2439216" cy="5940607"/>
          </a:xfrm>
        </p:spPr>
        <p:txBody>
          <a:bodyPr/>
          <a:lstStyle>
            <a:lvl1pPr marL="0" indent="0">
              <a:buNone/>
              <a:defRPr sz="1323"/>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226C8-047A-41C1-8745-A4DC52B5B257}"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3314736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946" y="569073"/>
            <a:ext cx="6522958" cy="20659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9946" y="2845355"/>
            <a:ext cx="6522958" cy="678184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9946" y="9906786"/>
            <a:ext cx="1701641" cy="569071"/>
          </a:xfrm>
          <a:prstGeom prst="rect">
            <a:avLst/>
          </a:prstGeom>
        </p:spPr>
        <p:txBody>
          <a:bodyPr vert="horz" lIns="91440" tIns="45720" rIns="91440" bIns="45720" rtlCol="0" anchor="ctr"/>
          <a:lstStyle>
            <a:lvl1pPr algn="l">
              <a:defRPr sz="993">
                <a:solidFill>
                  <a:schemeClr val="tx1">
                    <a:tint val="75000"/>
                  </a:schemeClr>
                </a:solidFill>
              </a:defRPr>
            </a:lvl1pPr>
          </a:lstStyle>
          <a:p>
            <a:fld id="{2A6226C8-047A-41C1-8745-A4DC52B5B257}" type="datetimeFigureOut">
              <a:rPr lang="en-US" smtClean="0"/>
              <a:t>11/24/2021</a:t>
            </a:fld>
            <a:endParaRPr lang="en-US"/>
          </a:p>
        </p:txBody>
      </p:sp>
      <p:sp>
        <p:nvSpPr>
          <p:cNvPr id="5" name="Footer Placeholder 4"/>
          <p:cNvSpPr>
            <a:spLocks noGrp="1"/>
          </p:cNvSpPr>
          <p:nvPr>
            <p:ph type="ftr" sz="quarter" idx="3"/>
          </p:nvPr>
        </p:nvSpPr>
        <p:spPr>
          <a:xfrm>
            <a:off x="2505194" y="9906786"/>
            <a:ext cx="2552462" cy="569071"/>
          </a:xfrm>
          <a:prstGeom prst="rect">
            <a:avLst/>
          </a:prstGeom>
        </p:spPr>
        <p:txBody>
          <a:bodyPr vert="horz" lIns="91440" tIns="45720" rIns="91440" bIns="45720" rtlCol="0" anchor="ctr"/>
          <a:lstStyle>
            <a:lvl1pPr algn="ctr">
              <a:defRPr sz="99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41263" y="9906786"/>
            <a:ext cx="1701641" cy="569071"/>
          </a:xfrm>
          <a:prstGeom prst="rect">
            <a:avLst/>
          </a:prstGeom>
        </p:spPr>
        <p:txBody>
          <a:bodyPr vert="horz" lIns="91440" tIns="45720" rIns="91440" bIns="45720" rtlCol="0" anchor="ctr"/>
          <a:lstStyle>
            <a:lvl1pPr algn="r">
              <a:defRPr sz="993">
                <a:solidFill>
                  <a:schemeClr val="tx1">
                    <a:tint val="75000"/>
                  </a:schemeClr>
                </a:solidFill>
              </a:defRPr>
            </a:lvl1pPr>
          </a:lstStyle>
          <a:p>
            <a:fld id="{0BD8F8C8-A721-4D7A-8463-A1362D88FF38}" type="slidenum">
              <a:rPr lang="en-US" smtClean="0"/>
              <a:t>‹#›</a:t>
            </a:fld>
            <a:endParaRPr lang="en-US"/>
          </a:p>
        </p:txBody>
      </p:sp>
    </p:spTree>
    <p:extLst>
      <p:ext uri="{BB962C8B-B14F-4D97-AF65-F5344CB8AC3E}">
        <p14:creationId xmlns:p14="http://schemas.microsoft.com/office/powerpoint/2010/main" val="3647683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6300" rtl="0" eaLnBrk="1" latinLnBrk="0" hangingPunct="1">
        <a:lnSpc>
          <a:spcPct val="90000"/>
        </a:lnSpc>
        <a:spcBef>
          <a:spcPct val="0"/>
        </a:spcBef>
        <a:buNone/>
        <a:defRPr sz="3639" kern="1200">
          <a:solidFill>
            <a:schemeClr val="tx1"/>
          </a:solidFill>
          <a:latin typeface="+mj-lt"/>
          <a:ea typeface="+mj-ea"/>
          <a:cs typeface="+mj-cs"/>
        </a:defRPr>
      </a:lvl1pPr>
    </p:titleStyle>
    <p:bodyStyle>
      <a:lvl1pPr marL="189075" indent="-189075" algn="l" defTabSz="756300" rtl="0" eaLnBrk="1" latinLnBrk="0" hangingPunct="1">
        <a:lnSpc>
          <a:spcPct val="90000"/>
        </a:lnSpc>
        <a:spcBef>
          <a:spcPts val="827"/>
        </a:spcBef>
        <a:buFont typeface="Arial" panose="020B0604020202020204" pitchFamily="34" charset="0"/>
        <a:buChar char="•"/>
        <a:defRPr sz="2316" kern="1200">
          <a:solidFill>
            <a:schemeClr val="tx1"/>
          </a:solidFill>
          <a:latin typeface="+mn-lt"/>
          <a:ea typeface="+mn-ea"/>
          <a:cs typeface="+mn-cs"/>
        </a:defRPr>
      </a:lvl1pPr>
      <a:lvl2pPr marL="567225" indent="-189075" algn="l" defTabSz="756300" rtl="0" eaLnBrk="1" latinLnBrk="0" hangingPunct="1">
        <a:lnSpc>
          <a:spcPct val="90000"/>
        </a:lnSpc>
        <a:spcBef>
          <a:spcPts val="414"/>
        </a:spcBef>
        <a:buFont typeface="Arial" panose="020B0604020202020204" pitchFamily="34" charset="0"/>
        <a:buChar char="•"/>
        <a:defRPr sz="1985" kern="1200">
          <a:solidFill>
            <a:schemeClr val="tx1"/>
          </a:solidFill>
          <a:latin typeface="+mn-lt"/>
          <a:ea typeface="+mn-ea"/>
          <a:cs typeface="+mn-cs"/>
        </a:defRPr>
      </a:lvl2pPr>
      <a:lvl3pPr marL="945375" indent="-189075" algn="l" defTabSz="756300" rtl="0" eaLnBrk="1" latinLnBrk="0" hangingPunct="1">
        <a:lnSpc>
          <a:spcPct val="90000"/>
        </a:lnSpc>
        <a:spcBef>
          <a:spcPts val="414"/>
        </a:spcBef>
        <a:buFont typeface="Arial" panose="020B0604020202020204" pitchFamily="34" charset="0"/>
        <a:buChar char="•"/>
        <a:defRPr sz="1654" kern="1200">
          <a:solidFill>
            <a:schemeClr val="tx1"/>
          </a:solidFill>
          <a:latin typeface="+mn-lt"/>
          <a:ea typeface="+mn-ea"/>
          <a:cs typeface="+mn-cs"/>
        </a:defRPr>
      </a:lvl3pPr>
      <a:lvl4pPr marL="1323525"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4pPr>
      <a:lvl5pPr marL="17016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5pPr>
      <a:lvl6pPr marL="20798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6pPr>
      <a:lvl7pPr marL="24579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7pPr>
      <a:lvl8pPr marL="28361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8pPr>
      <a:lvl9pPr marL="32142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9pPr>
    </p:bodyStyle>
    <p:otherStyle>
      <a:defPPr>
        <a:defRPr lang="en-US"/>
      </a:defPPr>
      <a:lvl1pPr marL="0" algn="l" defTabSz="756300" rtl="0" eaLnBrk="1" latinLnBrk="0" hangingPunct="1">
        <a:defRPr sz="1489" kern="1200">
          <a:solidFill>
            <a:schemeClr val="tx1"/>
          </a:solidFill>
          <a:latin typeface="+mn-lt"/>
          <a:ea typeface="+mn-ea"/>
          <a:cs typeface="+mn-cs"/>
        </a:defRPr>
      </a:lvl1pPr>
      <a:lvl2pPr marL="378150" algn="l" defTabSz="756300" rtl="0" eaLnBrk="1" latinLnBrk="0" hangingPunct="1">
        <a:defRPr sz="1489" kern="1200">
          <a:solidFill>
            <a:schemeClr val="tx1"/>
          </a:solidFill>
          <a:latin typeface="+mn-lt"/>
          <a:ea typeface="+mn-ea"/>
          <a:cs typeface="+mn-cs"/>
        </a:defRPr>
      </a:lvl2pPr>
      <a:lvl3pPr marL="756300" algn="l" defTabSz="756300" rtl="0" eaLnBrk="1" latinLnBrk="0" hangingPunct="1">
        <a:defRPr sz="1489" kern="1200">
          <a:solidFill>
            <a:schemeClr val="tx1"/>
          </a:solidFill>
          <a:latin typeface="+mn-lt"/>
          <a:ea typeface="+mn-ea"/>
          <a:cs typeface="+mn-cs"/>
        </a:defRPr>
      </a:lvl3pPr>
      <a:lvl4pPr marL="1134450" algn="l" defTabSz="756300" rtl="0" eaLnBrk="1" latinLnBrk="0" hangingPunct="1">
        <a:defRPr sz="1489" kern="1200">
          <a:solidFill>
            <a:schemeClr val="tx1"/>
          </a:solidFill>
          <a:latin typeface="+mn-lt"/>
          <a:ea typeface="+mn-ea"/>
          <a:cs typeface="+mn-cs"/>
        </a:defRPr>
      </a:lvl4pPr>
      <a:lvl5pPr marL="1512600" algn="l" defTabSz="756300" rtl="0" eaLnBrk="1" latinLnBrk="0" hangingPunct="1">
        <a:defRPr sz="1489" kern="1200">
          <a:solidFill>
            <a:schemeClr val="tx1"/>
          </a:solidFill>
          <a:latin typeface="+mn-lt"/>
          <a:ea typeface="+mn-ea"/>
          <a:cs typeface="+mn-cs"/>
        </a:defRPr>
      </a:lvl5pPr>
      <a:lvl6pPr marL="1890751" algn="l" defTabSz="756300" rtl="0" eaLnBrk="1" latinLnBrk="0" hangingPunct="1">
        <a:defRPr sz="1489" kern="1200">
          <a:solidFill>
            <a:schemeClr val="tx1"/>
          </a:solidFill>
          <a:latin typeface="+mn-lt"/>
          <a:ea typeface="+mn-ea"/>
          <a:cs typeface="+mn-cs"/>
        </a:defRPr>
      </a:lvl6pPr>
      <a:lvl7pPr marL="2268901" algn="l" defTabSz="756300" rtl="0" eaLnBrk="1" latinLnBrk="0" hangingPunct="1">
        <a:defRPr sz="1489" kern="1200">
          <a:solidFill>
            <a:schemeClr val="tx1"/>
          </a:solidFill>
          <a:latin typeface="+mn-lt"/>
          <a:ea typeface="+mn-ea"/>
          <a:cs typeface="+mn-cs"/>
        </a:defRPr>
      </a:lvl7pPr>
      <a:lvl8pPr marL="2647051" algn="l" defTabSz="756300" rtl="0" eaLnBrk="1" latinLnBrk="0" hangingPunct="1">
        <a:defRPr sz="1489" kern="1200">
          <a:solidFill>
            <a:schemeClr val="tx1"/>
          </a:solidFill>
          <a:latin typeface="+mn-lt"/>
          <a:ea typeface="+mn-ea"/>
          <a:cs typeface="+mn-cs"/>
        </a:defRPr>
      </a:lvl8pPr>
      <a:lvl9pPr marL="3025201" algn="l" defTabSz="756300" rtl="0" eaLnBrk="1" latinLnBrk="0" hangingPunct="1">
        <a:defRPr sz="14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723130" y="2480310"/>
            <a:ext cx="2842895" cy="7823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Text Box 2"/>
          <p:cNvSpPr txBox="1">
            <a:spLocks noChangeArrowheads="1"/>
          </p:cNvSpPr>
          <p:nvPr/>
        </p:nvSpPr>
        <p:spPr bwMode="auto">
          <a:xfrm>
            <a:off x="420370" y="2718435"/>
            <a:ext cx="4062095" cy="881380"/>
          </a:xfrm>
          <a:prstGeom prst="rect">
            <a:avLst/>
          </a:prstGeom>
          <a:noFill/>
          <a:ln w="9525">
            <a:noFill/>
            <a:miter lim="800000"/>
            <a:headEnd/>
            <a:tailEnd/>
          </a:ln>
        </p:spPr>
        <p:txBody>
          <a:bodyPr rot="0" vert="horz" wrap="square" lIns="91440" tIns="45720" rIns="91440" bIns="45720" anchor="t" anchorCtr="0">
            <a:noAutofit/>
          </a:bodyPr>
          <a:lstStyle/>
          <a:p>
            <a:r>
              <a:rPr lang="en-US" sz="2200">
                <a:solidFill>
                  <a:srgbClr val="870A30"/>
                </a:solidFill>
                <a:effectLst/>
                <a:latin typeface="Arial" panose="020B0604020202020204" pitchFamily="34" charset="0"/>
              </a:rPr>
              <a:t>CORPORATE </a:t>
            </a:r>
            <a:endParaRPr lang="en-US">
              <a:effectLst/>
            </a:endParaRPr>
          </a:p>
          <a:p>
            <a:r>
              <a:rPr lang="en-US" sz="2200" b="1">
                <a:solidFill>
                  <a:srgbClr val="870A30"/>
                </a:solidFill>
                <a:effectLst/>
                <a:latin typeface="Arial" panose="020B0604020202020204" pitchFamily="34" charset="0"/>
              </a:rPr>
              <a:t>FACT SHEET</a:t>
            </a:r>
            <a:endParaRPr lang="en-US">
              <a:effectLst/>
            </a:endParaRPr>
          </a:p>
        </p:txBody>
      </p:sp>
      <p:sp>
        <p:nvSpPr>
          <p:cNvPr id="26" name="Text Box 2"/>
          <p:cNvSpPr txBox="1">
            <a:spLocks noChangeArrowheads="1"/>
          </p:cNvSpPr>
          <p:nvPr/>
        </p:nvSpPr>
        <p:spPr bwMode="auto">
          <a:xfrm>
            <a:off x="447040" y="3608705"/>
            <a:ext cx="3773805" cy="209740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Sed ut perspiciatis unde omnis iste natus error sit voluptatem accusantium doloremque laudantium, totam rem aperiam, eaque ipsa quae ab illo inventore veritatis et quasi architecto beatae vita dicta sunt explicabo. Nemo enim ipsam voluptatem quia voluptas sit aspernatur aut odit aut fugit, sed quia consequuntur magni dolores eos qui ratione voluptatem sequi nesciunt. Neque porro quisquam est, qui dolorem ipsum quia dolor sit amet, consectetur, adipisci velit, sed quia.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2"/>
          <p:cNvSpPr txBox="1">
            <a:spLocks noChangeArrowheads="1"/>
          </p:cNvSpPr>
          <p:nvPr/>
        </p:nvSpPr>
        <p:spPr bwMode="auto">
          <a:xfrm>
            <a:off x="415290" y="5660390"/>
            <a:ext cx="3773805" cy="384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200" cap="all">
                <a:solidFill>
                  <a:srgbClr val="870A30"/>
                </a:solidFill>
                <a:effectLst/>
                <a:latin typeface="Arial" panose="020B0604020202020204" pitchFamily="34" charset="0"/>
                <a:ea typeface="Calibri" panose="020F0502020204030204" pitchFamily="34" charset="0"/>
                <a:cs typeface="Times New Roman" panose="02020603050405020304" pitchFamily="18" charset="0"/>
              </a:rPr>
              <a:t>Sed ut perspiciatis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
          <p:cNvSpPr txBox="1">
            <a:spLocks noChangeArrowheads="1"/>
          </p:cNvSpPr>
          <p:nvPr/>
        </p:nvSpPr>
        <p:spPr bwMode="auto">
          <a:xfrm>
            <a:off x="440690" y="6157595"/>
            <a:ext cx="3773805" cy="209740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Sed ut perspiciatis unde omnis iste natus error sit voluptatem accusantium doloremque laudantium, totam rem aperiam, eaque ipsa quae ab illo inventore veritatis et quasi architecto beatae vita dicta sunt explicabo. Nemo enim ipsam voluptatem quia voluptas sit aspernatur aut odit aut fugit, sed quia consequuntur magni dolores eos qui ratione voluptatem sequi nesciunt. Neque porro quisquam est, qui dolorem ipsum quia dolor sit amet, consectetur, adipisci velit, sed quia.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
          <p:cNvSpPr txBox="1">
            <a:spLocks noChangeArrowheads="1"/>
          </p:cNvSpPr>
          <p:nvPr/>
        </p:nvSpPr>
        <p:spPr bwMode="auto">
          <a:xfrm>
            <a:off x="423545" y="8274685"/>
            <a:ext cx="3773805" cy="384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200" cap="all">
                <a:solidFill>
                  <a:srgbClr val="870A30"/>
                </a:solidFill>
                <a:effectLst/>
                <a:latin typeface="Arial" panose="020B0604020202020204" pitchFamily="34" charset="0"/>
                <a:ea typeface="Calibri" panose="020F0502020204030204" pitchFamily="34" charset="0"/>
                <a:cs typeface="Times New Roman" panose="02020603050405020304" pitchFamily="18" charset="0"/>
              </a:rPr>
              <a:t>consectetur adipi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
          <p:cNvSpPr txBox="1">
            <a:spLocks noChangeArrowheads="1"/>
          </p:cNvSpPr>
          <p:nvPr/>
        </p:nvSpPr>
        <p:spPr bwMode="auto">
          <a:xfrm>
            <a:off x="445770" y="8767445"/>
            <a:ext cx="3773805" cy="209740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Sed ut perspiciatis unde omnis iste natus error sit voluptatem accusantium doloremque laudantium, totam rem aperiam, eaque ipsa quae ab illo inventore veritatis et quasi architecto beatae vita dicta sunt explicabo. Nemo enim ipsam voluptatem quia voluptas sit aspernatur aut odit aut fugit, sed quia consequuntur magni dolores eos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2"/>
          <p:cNvSpPr txBox="1">
            <a:spLocks noChangeArrowheads="1"/>
          </p:cNvSpPr>
          <p:nvPr/>
        </p:nvSpPr>
        <p:spPr bwMode="auto">
          <a:xfrm>
            <a:off x="4959985" y="3616960"/>
            <a:ext cx="2427605" cy="15938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Sed ut perspiciatis unde omnis iste natus error sit voluptatem accusantium doloremque laudantium, totam rem aperiam, eaque ipsa quae ab illo inventore veritatis et quasi architecto beatae vita dicta sunt explicabo. Nemo enim ipsam voluptatem quia voluptas sit aspernatur aut odit aut fugit, sed quia consequuntur magni dolores eos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p:cNvSpPr txBox="1">
            <a:spLocks noChangeArrowheads="1"/>
          </p:cNvSpPr>
          <p:nvPr/>
        </p:nvSpPr>
        <p:spPr bwMode="auto">
          <a:xfrm>
            <a:off x="4956175" y="3319780"/>
            <a:ext cx="1183005" cy="2990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a:solidFill>
                  <a:srgbClr val="870A30"/>
                </a:solidFill>
                <a:effectLst/>
                <a:latin typeface="Arial" panose="020B0604020202020204" pitchFamily="34" charset="0"/>
                <a:ea typeface="Calibri" panose="020F0502020204030204" pitchFamily="34" charset="0"/>
                <a:cs typeface="Times New Roman" panose="02020603050405020304" pitchFamily="18" charset="0"/>
              </a:rPr>
              <a:t>ABOUT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
          <p:cNvSpPr txBox="1">
            <a:spLocks noChangeArrowheads="1"/>
          </p:cNvSpPr>
          <p:nvPr/>
        </p:nvSpPr>
        <p:spPr bwMode="auto">
          <a:xfrm>
            <a:off x="4968240" y="5518150"/>
            <a:ext cx="2427605" cy="122301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Sed ut perspiciatis unde omnis iste natus error sit voluptatem accusantium doloremque laudantium, totam rem aperiam, eaque ipsa quae ab illo inventore veritatis et quasi architecto beatae vita dicta sunt explicabo. Nemo enim ipsam voluptatem quia voluptas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p:cNvSpPr txBox="1">
            <a:spLocks noChangeArrowheads="1"/>
          </p:cNvSpPr>
          <p:nvPr/>
        </p:nvSpPr>
        <p:spPr bwMode="auto">
          <a:xfrm>
            <a:off x="4959985" y="5210810"/>
            <a:ext cx="1183005" cy="2990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a:solidFill>
                  <a:srgbClr val="870A30"/>
                </a:solidFill>
                <a:effectLst/>
                <a:latin typeface="Arial" panose="020B0604020202020204" pitchFamily="34" charset="0"/>
                <a:ea typeface="Calibri" panose="020F0502020204030204" pitchFamily="34" charset="0"/>
                <a:cs typeface="Times New Roman" panose="02020603050405020304" pitchFamily="18" charset="0"/>
              </a:rPr>
              <a:t>LOCATION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2"/>
          <p:cNvSpPr txBox="1">
            <a:spLocks noChangeArrowheads="1"/>
          </p:cNvSpPr>
          <p:nvPr/>
        </p:nvSpPr>
        <p:spPr bwMode="auto">
          <a:xfrm>
            <a:off x="4971415" y="7110095"/>
            <a:ext cx="2427605" cy="12134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Sed ut perspiciatis unde omnis iste natus error sit voluptatem accusantium doloremque laudantium, totam rem aperiam, eaque ipsa quae ab illo inventore veritatis et quasi architecto beatae vita dicta sunt explicabo. Nemo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2"/>
          <p:cNvSpPr txBox="1">
            <a:spLocks noChangeArrowheads="1"/>
          </p:cNvSpPr>
          <p:nvPr/>
        </p:nvSpPr>
        <p:spPr bwMode="auto">
          <a:xfrm>
            <a:off x="4962525" y="6814820"/>
            <a:ext cx="1183005" cy="2990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a:solidFill>
                  <a:srgbClr val="870A30"/>
                </a:solidFill>
                <a:effectLst/>
                <a:latin typeface="Arial" panose="020B0604020202020204" pitchFamily="34" charset="0"/>
                <a:ea typeface="Calibri" panose="020F0502020204030204" pitchFamily="34" charset="0"/>
                <a:cs typeface="Times New Roman" panose="02020603050405020304" pitchFamily="18" charset="0"/>
              </a:rPr>
              <a:t>FAQ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p:cNvSpPr/>
          <p:nvPr/>
        </p:nvSpPr>
        <p:spPr>
          <a:xfrm>
            <a:off x="12470" y="10196195"/>
            <a:ext cx="7552690" cy="48387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 name="Picture 2" descr="templatelab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0537" y="10204291"/>
            <a:ext cx="1636712" cy="4603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rporate-Fact-She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734"/>
            <a:ext cx="7581900" cy="3201988"/>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2"/>
          <p:cNvSpPr txBox="1">
            <a:spLocks noChangeArrowheads="1"/>
          </p:cNvSpPr>
          <p:nvPr/>
        </p:nvSpPr>
        <p:spPr bwMode="auto">
          <a:xfrm>
            <a:off x="4959985" y="8561705"/>
            <a:ext cx="2427605" cy="12134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Sed</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ut</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perspiciatis</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omnis</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iste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natus</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error sit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voluptatem</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accusantium</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doloremque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laudantium</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totam</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rem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aperiam</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eaque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ipsa</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quae ab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illo</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inventore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veritatis</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et quasi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architecto</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beatae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vita dicta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sunt</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explicabo</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Nemo</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2"/>
          <p:cNvSpPr txBox="1">
            <a:spLocks noChangeArrowheads="1"/>
          </p:cNvSpPr>
          <p:nvPr/>
        </p:nvSpPr>
        <p:spPr bwMode="auto">
          <a:xfrm>
            <a:off x="4951730" y="8269605"/>
            <a:ext cx="1852930" cy="2990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a:solidFill>
                  <a:srgbClr val="870A30"/>
                </a:solidFill>
                <a:effectLst/>
                <a:latin typeface="Arial" panose="020B0604020202020204" pitchFamily="34" charset="0"/>
                <a:ea typeface="Calibri" panose="020F0502020204030204" pitchFamily="34" charset="0"/>
                <a:cs typeface="Times New Roman" panose="02020603050405020304" pitchFamily="18" charset="0"/>
              </a:rPr>
              <a:t>CONTACT 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67" name="Picture 19" descr="corporate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1717" y="224155"/>
            <a:ext cx="1090613" cy="10906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0"/>
          <p:cNvSpPr>
            <a:spLocks noChangeArrowheads="1"/>
          </p:cNvSpPr>
          <p:nvPr/>
        </p:nvSpPr>
        <p:spPr bwMode="auto">
          <a:xfrm>
            <a:off x="0" y="0"/>
            <a:ext cx="756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454960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389</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Guastella</dc:creator>
  <cp:lastModifiedBy>Nicholas Guastella</cp:lastModifiedBy>
  <cp:revision>2</cp:revision>
  <dcterms:created xsi:type="dcterms:W3CDTF">2021-11-23T21:56:15Z</dcterms:created>
  <dcterms:modified xsi:type="dcterms:W3CDTF">2021-11-23T23:07:57Z</dcterms:modified>
</cp:coreProperties>
</file>