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</p:sldIdLst>
  <p:sldSz cx="7556500" cy="10693400"/>
  <p:notesSz cx="6858000" cy="9144000"/>
  <p:embeddedFontLst>
    <p:embeddedFont>
      <p:font typeface="Bebas Neue Bold" panose="020B060402020202020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Roboto" panose="02000000000000000000" pitchFamily="2" charset="0"/>
      <p:regular r:id="rId8"/>
      <p:bold r:id="rId9"/>
      <p:italic r:id="rId10"/>
      <p:boldItalic r:id="rId11"/>
    </p:embeddedFont>
    <p:embeddedFont>
      <p:font typeface="Roboto Bold" panose="02000000000000000000" pitchFamily="2" charset="0"/>
      <p:regular r:id="rId12"/>
      <p:bold r:id="rId13"/>
    </p:embeddedFont>
    <p:embeddedFont>
      <p:font typeface="Roboto Italics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037184-4E97-4677-9DDE-62A80556D9A4}" v="1" dt="2021-11-06T07:21:1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55" d="100"/>
          <a:sy n="55" d="100"/>
        </p:scale>
        <p:origin x="252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ecpen" userId="c5ce32652c29dffd" providerId="LiveId" clId="{59037184-4E97-4677-9DDE-62A80556D9A4}"/>
    <pc:docChg chg="delSld modSld">
      <pc:chgData name="Hương Tecpen" userId="c5ce32652c29dffd" providerId="LiveId" clId="{59037184-4E97-4677-9DDE-62A80556D9A4}" dt="2021-11-06T07:21:19.330" v="6" actId="164"/>
      <pc:docMkLst>
        <pc:docMk/>
      </pc:docMkLst>
      <pc:sldChg chg="del">
        <pc:chgData name="Hương Tecpen" userId="c5ce32652c29dffd" providerId="LiveId" clId="{59037184-4E97-4677-9DDE-62A80556D9A4}" dt="2021-11-06T07:16:58.510" v="1" actId="47"/>
        <pc:sldMkLst>
          <pc:docMk/>
          <pc:sldMk cId="0" sldId="256"/>
        </pc:sldMkLst>
      </pc:sldChg>
      <pc:sldChg chg="del">
        <pc:chgData name="Hương Tecpen" userId="c5ce32652c29dffd" providerId="LiveId" clId="{59037184-4E97-4677-9DDE-62A80556D9A4}" dt="2021-11-06T07:16:58.510" v="1" actId="47"/>
        <pc:sldMkLst>
          <pc:docMk/>
          <pc:sldMk cId="0" sldId="257"/>
        </pc:sldMkLst>
      </pc:sldChg>
      <pc:sldChg chg="del">
        <pc:chgData name="Hương Tecpen" userId="c5ce32652c29dffd" providerId="LiveId" clId="{59037184-4E97-4677-9DDE-62A80556D9A4}" dt="2021-11-06T07:16:58.510" v="1" actId="47"/>
        <pc:sldMkLst>
          <pc:docMk/>
          <pc:sldMk cId="0" sldId="258"/>
        </pc:sldMkLst>
      </pc:sldChg>
      <pc:sldChg chg="del">
        <pc:chgData name="Hương Tecpen" userId="c5ce32652c29dffd" providerId="LiveId" clId="{59037184-4E97-4677-9DDE-62A80556D9A4}" dt="2021-11-06T07:16:58.510" v="1" actId="47"/>
        <pc:sldMkLst>
          <pc:docMk/>
          <pc:sldMk cId="0" sldId="259"/>
        </pc:sldMkLst>
      </pc:sldChg>
      <pc:sldChg chg="del">
        <pc:chgData name="Hương Tecpen" userId="c5ce32652c29dffd" providerId="LiveId" clId="{59037184-4E97-4677-9DDE-62A80556D9A4}" dt="2021-11-06T07:16:58.510" v="1" actId="47"/>
        <pc:sldMkLst>
          <pc:docMk/>
          <pc:sldMk cId="0" sldId="260"/>
        </pc:sldMkLst>
      </pc:sldChg>
      <pc:sldChg chg="addSp modSp mod">
        <pc:chgData name="Hương Tecpen" userId="c5ce32652c29dffd" providerId="LiveId" clId="{59037184-4E97-4677-9DDE-62A80556D9A4}" dt="2021-11-06T07:21:19.330" v="6" actId="164"/>
        <pc:sldMkLst>
          <pc:docMk/>
          <pc:sldMk cId="0" sldId="261"/>
        </pc:sldMkLst>
        <pc:spChg chg="mod">
          <ac:chgData name="Hương Tecpen" userId="c5ce32652c29dffd" providerId="LiveId" clId="{59037184-4E97-4677-9DDE-62A80556D9A4}" dt="2021-11-06T07:21:19.330" v="6" actId="164"/>
          <ac:spMkLst>
            <pc:docMk/>
            <pc:sldMk cId="0" sldId="261"/>
            <ac:spMk id="8" creationId="{00000000-0000-0000-0000-000000000000}"/>
          </ac:spMkLst>
        </pc:spChg>
        <pc:spChg chg="mod">
          <ac:chgData name="Hương Tecpen" userId="c5ce32652c29dffd" providerId="LiveId" clId="{59037184-4E97-4677-9DDE-62A80556D9A4}" dt="2021-11-06T07:21:19.330" v="6" actId="164"/>
          <ac:spMkLst>
            <pc:docMk/>
            <pc:sldMk cId="0" sldId="261"/>
            <ac:spMk id="9" creationId="{00000000-0000-0000-0000-000000000000}"/>
          </ac:spMkLst>
        </pc:spChg>
        <pc:spChg chg="mod">
          <ac:chgData name="Hương Tecpen" userId="c5ce32652c29dffd" providerId="LiveId" clId="{59037184-4E97-4677-9DDE-62A80556D9A4}" dt="2021-11-06T07:21:19.330" v="6" actId="164"/>
          <ac:spMkLst>
            <pc:docMk/>
            <pc:sldMk cId="0" sldId="261"/>
            <ac:spMk id="10" creationId="{00000000-0000-0000-0000-000000000000}"/>
          </ac:spMkLst>
        </pc:spChg>
        <pc:spChg chg="mod">
          <ac:chgData name="Hương Tecpen" userId="c5ce32652c29dffd" providerId="LiveId" clId="{59037184-4E97-4677-9DDE-62A80556D9A4}" dt="2021-11-06T07:21:19.330" v="6" actId="164"/>
          <ac:spMkLst>
            <pc:docMk/>
            <pc:sldMk cId="0" sldId="261"/>
            <ac:spMk id="12" creationId="{00000000-0000-0000-0000-000000000000}"/>
          </ac:spMkLst>
        </pc:spChg>
        <pc:spChg chg="mod">
          <ac:chgData name="Hương Tecpen" userId="c5ce32652c29dffd" providerId="LiveId" clId="{59037184-4E97-4677-9DDE-62A80556D9A4}" dt="2021-11-06T07:21:19.330" v="6" actId="164"/>
          <ac:spMkLst>
            <pc:docMk/>
            <pc:sldMk cId="0" sldId="261"/>
            <ac:spMk id="14" creationId="{00000000-0000-0000-0000-000000000000}"/>
          </ac:spMkLst>
        </pc:spChg>
        <pc:spChg chg="mod">
          <ac:chgData name="Hương Tecpen" userId="c5ce32652c29dffd" providerId="LiveId" clId="{59037184-4E97-4677-9DDE-62A80556D9A4}" dt="2021-11-06T07:21:19.330" v="6" actId="164"/>
          <ac:spMkLst>
            <pc:docMk/>
            <pc:sldMk cId="0" sldId="261"/>
            <ac:spMk id="20" creationId="{00000000-0000-0000-0000-000000000000}"/>
          </ac:spMkLst>
        </pc:spChg>
        <pc:spChg chg="mod">
          <ac:chgData name="Hương Tecpen" userId="c5ce32652c29dffd" providerId="LiveId" clId="{59037184-4E97-4677-9DDE-62A80556D9A4}" dt="2021-11-06T07:21:19.330" v="6" actId="164"/>
          <ac:spMkLst>
            <pc:docMk/>
            <pc:sldMk cId="0" sldId="261"/>
            <ac:spMk id="21" creationId="{00000000-0000-0000-0000-000000000000}"/>
          </ac:spMkLst>
        </pc:spChg>
        <pc:grpChg chg="mod">
          <ac:chgData name="Hương Tecpen" userId="c5ce32652c29dffd" providerId="LiveId" clId="{59037184-4E97-4677-9DDE-62A80556D9A4}" dt="2021-11-06T07:21:19.330" v="6" actId="164"/>
          <ac:grpSpMkLst>
            <pc:docMk/>
            <pc:sldMk cId="0" sldId="261"/>
            <ac:grpSpMk id="2" creationId="{00000000-0000-0000-0000-000000000000}"/>
          </ac:grpSpMkLst>
        </pc:grpChg>
        <pc:grpChg chg="mod">
          <ac:chgData name="Hương Tecpen" userId="c5ce32652c29dffd" providerId="LiveId" clId="{59037184-4E97-4677-9DDE-62A80556D9A4}" dt="2021-11-06T07:21:19.330" v="6" actId="164"/>
          <ac:grpSpMkLst>
            <pc:docMk/>
            <pc:sldMk cId="0" sldId="261"/>
            <ac:grpSpMk id="5" creationId="{00000000-0000-0000-0000-000000000000}"/>
          </ac:grpSpMkLst>
        </pc:grpChg>
        <pc:grpChg chg="mod">
          <ac:chgData name="Hương Tecpen" userId="c5ce32652c29dffd" providerId="LiveId" clId="{59037184-4E97-4677-9DDE-62A80556D9A4}" dt="2021-11-06T07:21:19.330" v="6" actId="164"/>
          <ac:grpSpMkLst>
            <pc:docMk/>
            <pc:sldMk cId="0" sldId="261"/>
            <ac:grpSpMk id="15" creationId="{00000000-0000-0000-0000-000000000000}"/>
          </ac:grpSpMkLst>
        </pc:grpChg>
        <pc:grpChg chg="add mod">
          <ac:chgData name="Hương Tecpen" userId="c5ce32652c29dffd" providerId="LiveId" clId="{59037184-4E97-4677-9DDE-62A80556D9A4}" dt="2021-11-06T07:21:19.330" v="6" actId="164"/>
          <ac:grpSpMkLst>
            <pc:docMk/>
            <pc:sldMk cId="0" sldId="261"/>
            <ac:grpSpMk id="23" creationId="{4FE8F1CB-E869-4B74-B525-5C80C3FE99E2}"/>
          </ac:grpSpMkLst>
        </pc:grpChg>
        <pc:picChg chg="mod">
          <ac:chgData name="Hương Tecpen" userId="c5ce32652c29dffd" providerId="LiveId" clId="{59037184-4E97-4677-9DDE-62A80556D9A4}" dt="2021-11-06T07:21:19.330" v="6" actId="164"/>
          <ac:picMkLst>
            <pc:docMk/>
            <pc:sldMk cId="0" sldId="261"/>
            <ac:picMk id="4" creationId="{00000000-0000-0000-0000-000000000000}"/>
          </ac:picMkLst>
        </pc:picChg>
        <pc:picChg chg="mod">
          <ac:chgData name="Hương Tecpen" userId="c5ce32652c29dffd" providerId="LiveId" clId="{59037184-4E97-4677-9DDE-62A80556D9A4}" dt="2021-11-06T07:21:19.330" v="6" actId="164"/>
          <ac:picMkLst>
            <pc:docMk/>
            <pc:sldMk cId="0" sldId="261"/>
            <ac:picMk id="11" creationId="{00000000-0000-0000-0000-000000000000}"/>
          </ac:picMkLst>
        </pc:picChg>
        <pc:picChg chg="mod">
          <ac:chgData name="Hương Tecpen" userId="c5ce32652c29dffd" providerId="LiveId" clId="{59037184-4E97-4677-9DDE-62A80556D9A4}" dt="2021-11-06T07:21:19.330" v="6" actId="164"/>
          <ac:picMkLst>
            <pc:docMk/>
            <pc:sldMk cId="0" sldId="261"/>
            <ac:picMk id="13" creationId="{00000000-0000-0000-0000-000000000000}"/>
          </ac:picMkLst>
        </pc:picChg>
        <pc:picChg chg="mod">
          <ac:chgData name="Hương Tecpen" userId="c5ce32652c29dffd" providerId="LiveId" clId="{59037184-4E97-4677-9DDE-62A80556D9A4}" dt="2021-11-06T07:21:19.330" v="6" actId="164"/>
          <ac:picMkLst>
            <pc:docMk/>
            <pc:sldMk cId="0" sldId="261"/>
            <ac:picMk id="18" creationId="{00000000-0000-0000-0000-000000000000}"/>
          </ac:picMkLst>
        </pc:picChg>
        <pc:picChg chg="mod">
          <ac:chgData name="Hương Tecpen" userId="c5ce32652c29dffd" providerId="LiveId" clId="{59037184-4E97-4677-9DDE-62A80556D9A4}" dt="2021-11-06T07:21:19.330" v="6" actId="164"/>
          <ac:picMkLst>
            <pc:docMk/>
            <pc:sldMk cId="0" sldId="261"/>
            <ac:picMk id="19" creationId="{00000000-0000-0000-0000-000000000000}"/>
          </ac:picMkLst>
        </pc:picChg>
        <pc:picChg chg="mod">
          <ac:chgData name="Hương Tecpen" userId="c5ce32652c29dffd" providerId="LiveId" clId="{59037184-4E97-4677-9DDE-62A80556D9A4}" dt="2021-11-06T07:21:19.330" v="6" actId="164"/>
          <ac:picMkLst>
            <pc:docMk/>
            <pc:sldMk cId="0" sldId="261"/>
            <ac:picMk id="22" creationId="{00000000-0000-0000-0000-000000000000}"/>
          </ac:picMkLst>
        </pc:picChg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2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3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4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5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6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7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8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69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70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71"/>
        </pc:sldMkLst>
      </pc:sldChg>
      <pc:sldChg chg="del">
        <pc:chgData name="Hương Tecpen" userId="c5ce32652c29dffd" providerId="LiveId" clId="{59037184-4E97-4677-9DDE-62A80556D9A4}" dt="2021-11-06T07:16:56.129" v="0" actId="47"/>
        <pc:sldMkLst>
          <pc:docMk/>
          <pc:sldMk cId="0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4FE8F1CB-E869-4B74-B525-5C80C3FE99E2}"/>
              </a:ext>
            </a:extLst>
          </p:cNvPr>
          <p:cNvGrpSpPr/>
          <p:nvPr/>
        </p:nvGrpSpPr>
        <p:grpSpPr>
          <a:xfrm>
            <a:off x="0" y="418400"/>
            <a:ext cx="7560000" cy="9858234"/>
            <a:chOff x="0" y="418400"/>
            <a:chExt cx="7560000" cy="9858234"/>
          </a:xfrm>
        </p:grpSpPr>
        <p:grpSp>
          <p:nvGrpSpPr>
            <p:cNvPr id="2" name="Group 2"/>
            <p:cNvGrpSpPr/>
            <p:nvPr/>
          </p:nvGrpSpPr>
          <p:grpSpPr>
            <a:xfrm>
              <a:off x="427200" y="2679000"/>
              <a:ext cx="6705600" cy="3289300"/>
              <a:chOff x="0" y="0"/>
              <a:chExt cx="8940800" cy="4385733"/>
            </a:xfrm>
          </p:grpSpPr>
          <p:pic>
            <p:nvPicPr>
              <p:cNvPr id="3" name="Picture 3"/>
              <p:cNvPicPr>
                <a:picLocks noChangeAspect="1"/>
              </p:cNvPicPr>
              <p:nvPr/>
            </p:nvPicPr>
            <p:blipFill>
              <a:blip r:embed="rId2"/>
              <a:srcRect t="762" b="762"/>
              <a:stretch>
                <a:fillRect/>
              </a:stretch>
            </p:blipFill>
            <p:spPr>
              <a:xfrm>
                <a:off x="0" y="0"/>
                <a:ext cx="8940800" cy="4385733"/>
              </a:xfrm>
              <a:prstGeom prst="rect">
                <a:avLst/>
              </a:prstGeom>
            </p:spPr>
          </p:pic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0" y="418400"/>
              <a:ext cx="7560000" cy="2297687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427200" y="6314789"/>
              <a:ext cx="4170200" cy="1959814"/>
              <a:chOff x="0" y="0"/>
              <a:chExt cx="5560267" cy="2613085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0" y="546174"/>
                <a:ext cx="5554133" cy="206691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11"/>
                  </a:lnSpc>
                </a:pPr>
                <a:r>
                  <a:rPr lang="en-US" sz="980" spc="49" dirty="0">
                    <a:solidFill>
                      <a:srgbClr val="1F2326"/>
                    </a:solidFill>
                    <a:latin typeface="Roboto"/>
                  </a:rPr>
    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It was </a:t>
                </a:r>
                <a:r>
                  <a:rPr lang="en-US" sz="980" spc="49" dirty="0" err="1">
                    <a:solidFill>
                      <a:srgbClr val="1F2326"/>
                    </a:solidFill>
                    <a:latin typeface="Roboto"/>
                  </a:rPr>
                  <a:t>popularised</a:t>
                </a:r>
                <a:r>
                  <a:rPr lang="en-US" sz="980" spc="49" dirty="0">
                    <a:solidFill>
                      <a:srgbClr val="1F2326"/>
                    </a:solidFill>
                    <a:latin typeface="Roboto"/>
                  </a:rPr>
                  <a:t> in the 1960s with the release of Letraset sheets containing Lorem Ipsum passages, and more recently with desktop publishing software like Aldus PageMaker including versions of Lorem Ipsum.</a:t>
                </a:r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6133" y="-9525"/>
                <a:ext cx="5554133" cy="4100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</a:pPr>
                <a:r>
                  <a:rPr lang="en-US" sz="2000" spc="40">
                    <a:solidFill>
                      <a:srgbClr val="DFAB29"/>
                    </a:solidFill>
                    <a:latin typeface="Roboto Bold"/>
                  </a:rPr>
                  <a:t>THE TITLE</a:t>
                </a:r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439900" y="987887"/>
              <a:ext cx="6680200" cy="12024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799"/>
                </a:lnSpc>
              </a:pPr>
              <a:r>
                <a:rPr lang="en-US" sz="6999" spc="139" dirty="0">
                  <a:solidFill>
                    <a:srgbClr val="F9F9F7"/>
                  </a:solidFill>
                  <a:latin typeface="Bebas Neue Bold"/>
                </a:rPr>
                <a:t>COLLEGE FACT SHEET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373350" y="2161660"/>
              <a:ext cx="4813300" cy="2244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71"/>
                </a:lnSpc>
              </a:pPr>
              <a:r>
                <a:rPr lang="en-US" sz="1299" spc="64">
                  <a:solidFill>
                    <a:srgbClr val="1F2326"/>
                  </a:solidFill>
                  <a:latin typeface="Roboto Italics"/>
                </a:rPr>
                <a:t>The subtitle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373350" y="760259"/>
              <a:ext cx="4813300" cy="178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39"/>
                </a:lnSpc>
              </a:pPr>
              <a:r>
                <a:rPr lang="en-US" sz="999" spc="199">
                  <a:solidFill>
                    <a:srgbClr val="1F2326"/>
                  </a:solidFill>
                  <a:latin typeface="Roboto Bold"/>
                </a:rPr>
                <a:t>AUGUST 2029</a:t>
              </a:r>
            </a:p>
          </p:txBody>
        </p: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889662" y="6161975"/>
              <a:ext cx="2234877" cy="4114659"/>
            </a:xfrm>
            <a:prstGeom prst="rect">
              <a:avLst/>
            </a:prstGeom>
          </p:spPr>
        </p:pic>
        <p:sp>
          <p:nvSpPr>
            <p:cNvPr id="12" name="TextBox 12"/>
            <p:cNvSpPr txBox="1"/>
            <p:nvPr/>
          </p:nvSpPr>
          <p:spPr>
            <a:xfrm>
              <a:off x="5089687" y="6386497"/>
              <a:ext cx="1847850" cy="281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142"/>
                </a:lnSpc>
              </a:pPr>
              <a:r>
                <a:rPr lang="en-US" sz="1800" spc="36">
                  <a:solidFill>
                    <a:srgbClr val="F9F9F7"/>
                  </a:solidFill>
                  <a:latin typeface="Roboto Bold"/>
                </a:rPr>
                <a:t>Contact us</a:t>
              </a:r>
            </a:p>
          </p:txBody>
        </p: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5087620" y="9483907"/>
              <a:ext cx="384279" cy="452093"/>
            </a:xfrm>
            <a:prstGeom prst="rect">
              <a:avLst/>
            </a:prstGeom>
          </p:spPr>
        </p:pic>
        <p:sp>
          <p:nvSpPr>
            <p:cNvPr id="14" name="TextBox 14"/>
            <p:cNvSpPr txBox="1"/>
            <p:nvPr/>
          </p:nvSpPr>
          <p:spPr>
            <a:xfrm>
              <a:off x="5543618" y="9574257"/>
              <a:ext cx="939541" cy="2809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071"/>
                </a:lnSpc>
              </a:pPr>
              <a:r>
                <a:rPr lang="en-US" sz="1071">
                  <a:solidFill>
                    <a:srgbClr val="000000"/>
                  </a:solidFill>
                  <a:latin typeface="Roboto Bold"/>
                </a:rPr>
                <a:t>NAME OF </a:t>
              </a:r>
            </a:p>
            <a:p>
              <a:pPr>
                <a:lnSpc>
                  <a:spcPts val="1071"/>
                </a:lnSpc>
              </a:pPr>
              <a:r>
                <a:rPr lang="en-US" sz="1071">
                  <a:solidFill>
                    <a:srgbClr val="000000"/>
                  </a:solidFill>
                  <a:latin typeface="Roboto Bold"/>
                </a:rPr>
                <a:t>COLLEGE</a:t>
              </a: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439900" y="8595636"/>
              <a:ext cx="4170200" cy="1440268"/>
              <a:chOff x="0" y="0"/>
              <a:chExt cx="5560267" cy="1920358"/>
            </a:xfrm>
          </p:grpSpPr>
          <p:sp>
            <p:nvSpPr>
              <p:cNvPr id="16" name="TextBox 16"/>
              <p:cNvSpPr txBox="1"/>
              <p:nvPr/>
            </p:nvSpPr>
            <p:spPr>
              <a:xfrm>
                <a:off x="0" y="546174"/>
                <a:ext cx="5554133" cy="137418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411"/>
                  </a:lnSpc>
                </a:pPr>
                <a:r>
                  <a:rPr lang="en-US" sz="980" spc="49">
                    <a:solidFill>
                      <a:srgbClr val="1F2326"/>
                    </a:solidFill>
                    <a:latin typeface="Roboto"/>
                  </a:rPr>
                  <a:t>Lorem Ipsum 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 </a:t>
                </a:r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6133" y="-9525"/>
                <a:ext cx="5554133" cy="41007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2380"/>
                  </a:lnSpc>
                </a:pPr>
                <a:r>
                  <a:rPr lang="en-US" sz="2000" spc="40">
                    <a:solidFill>
                      <a:srgbClr val="DFAB29"/>
                    </a:solidFill>
                    <a:latin typeface="Roboto Bold"/>
                  </a:rPr>
                  <a:t>THE TITLE</a:t>
                </a:r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5089687" y="6881675"/>
              <a:ext cx="117518" cy="178579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5087620" y="7396296"/>
              <a:ext cx="178579" cy="178579"/>
            </a:xfrm>
            <a:prstGeom prst="rect">
              <a:avLst/>
            </a:prstGeom>
          </p:spPr>
        </p:pic>
        <p:sp>
          <p:nvSpPr>
            <p:cNvPr id="20" name="TextBox 20"/>
            <p:cNvSpPr txBox="1"/>
            <p:nvPr/>
          </p:nvSpPr>
          <p:spPr>
            <a:xfrm>
              <a:off x="5354327" y="6853100"/>
              <a:ext cx="1395723" cy="3492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415"/>
                </a:lnSpc>
              </a:pPr>
              <a:r>
                <a:rPr lang="en-US" sz="1011" dirty="0">
                  <a:solidFill>
                    <a:srgbClr val="FFFFFF"/>
                  </a:solidFill>
                  <a:latin typeface="Roboto"/>
                </a:rPr>
                <a:t>123 Anywhere St., </a:t>
              </a:r>
            </a:p>
            <a:p>
              <a:pPr>
                <a:lnSpc>
                  <a:spcPts val="1415"/>
                </a:lnSpc>
              </a:pPr>
              <a:r>
                <a:rPr lang="en-US" sz="1011" dirty="0">
                  <a:solidFill>
                    <a:srgbClr val="FFFFFF"/>
                  </a:solidFill>
                  <a:latin typeface="Roboto"/>
                </a:rPr>
                <a:t>Any City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5379499" y="7379971"/>
              <a:ext cx="2037793" cy="1760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415"/>
                </a:lnSpc>
              </a:pPr>
              <a:r>
                <a:rPr lang="en-US" sz="1011">
                  <a:solidFill>
                    <a:srgbClr val="FFFFFF"/>
                  </a:solidFill>
                  <a:latin typeface="Roboto"/>
                </a:rPr>
                <a:t>www.templateLAB.com</a:t>
              </a:r>
            </a:p>
          </p:txBody>
        </p: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5204926" y="7840618"/>
              <a:ext cx="859324" cy="1799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192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Bebas Neue Bold</vt:lpstr>
      <vt:lpstr>Arial</vt:lpstr>
      <vt:lpstr>Roboto Bold</vt:lpstr>
      <vt:lpstr>Roboto Italics</vt:lpstr>
      <vt:lpstr>Roboto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Sheet 3</dc:title>
  <cp:lastModifiedBy>Hương Tecpen</cp:lastModifiedBy>
  <cp:revision>1</cp:revision>
  <dcterms:created xsi:type="dcterms:W3CDTF">2006-08-16T00:00:00Z</dcterms:created>
  <dcterms:modified xsi:type="dcterms:W3CDTF">2021-11-06T07:23:55Z</dcterms:modified>
  <dc:identifier>DAEu1YzM6aI</dc:identifier>
</cp:coreProperties>
</file>