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7562850" cy="10688638"/>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82" d="100"/>
          <a:sy n="82" d="100"/>
        </p:scale>
        <p:origin x="1482" y="-19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7214" y="1749275"/>
            <a:ext cx="6428423" cy="3721230"/>
          </a:xfrm>
        </p:spPr>
        <p:txBody>
          <a:bodyPr anchor="b"/>
          <a:lstStyle>
            <a:lvl1pPr algn="ctr">
              <a:defRPr sz="4963"/>
            </a:lvl1pPr>
          </a:lstStyle>
          <a:p>
            <a:r>
              <a:rPr lang="en-US" smtClean="0"/>
              <a:t>Click to edit Master title style</a:t>
            </a:r>
            <a:endParaRPr lang="en-US" dirty="0"/>
          </a:p>
        </p:txBody>
      </p:sp>
      <p:sp>
        <p:nvSpPr>
          <p:cNvPr id="3" name="Subtitle 2"/>
          <p:cNvSpPr>
            <a:spLocks noGrp="1"/>
          </p:cNvSpPr>
          <p:nvPr>
            <p:ph type="subTitle" idx="1"/>
          </p:nvPr>
        </p:nvSpPr>
        <p:spPr>
          <a:xfrm>
            <a:off x="945356" y="5614010"/>
            <a:ext cx="5672138" cy="2580613"/>
          </a:xfrm>
        </p:spPr>
        <p:txBody>
          <a:bodyPr/>
          <a:lstStyle>
            <a:lvl1pPr marL="0" indent="0" algn="ctr">
              <a:buNone/>
              <a:defRPr sz="1985"/>
            </a:lvl1pPr>
            <a:lvl2pPr marL="378150" indent="0" algn="ctr">
              <a:buNone/>
              <a:defRPr sz="1654"/>
            </a:lvl2pPr>
            <a:lvl3pPr marL="756300" indent="0" algn="ctr">
              <a:buNone/>
              <a:defRPr sz="1489"/>
            </a:lvl3pPr>
            <a:lvl4pPr marL="1134450" indent="0" algn="ctr">
              <a:buNone/>
              <a:defRPr sz="1323"/>
            </a:lvl4pPr>
            <a:lvl5pPr marL="1512600" indent="0" algn="ctr">
              <a:buNone/>
              <a:defRPr sz="1323"/>
            </a:lvl5pPr>
            <a:lvl6pPr marL="1890751" indent="0" algn="ctr">
              <a:buNone/>
              <a:defRPr sz="1323"/>
            </a:lvl6pPr>
            <a:lvl7pPr marL="2268901" indent="0" algn="ctr">
              <a:buNone/>
              <a:defRPr sz="1323"/>
            </a:lvl7pPr>
            <a:lvl8pPr marL="2647051" indent="0" algn="ctr">
              <a:buNone/>
              <a:defRPr sz="1323"/>
            </a:lvl8pPr>
            <a:lvl9pPr marL="3025201" indent="0" algn="ctr">
              <a:buNone/>
              <a:defRPr sz="1323"/>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A6226C8-047A-41C1-8745-A4DC52B5B257}" type="datetimeFigureOut">
              <a:rPr lang="en-US" smtClean="0"/>
              <a:t>11/24/2021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D8F8C8-A721-4D7A-8463-A1362D88FF38}" type="slidenum">
              <a:rPr lang="en-US" smtClean="0"/>
              <a:t>‹#›</a:t>
            </a:fld>
            <a:endParaRPr lang="en-US"/>
          </a:p>
        </p:txBody>
      </p:sp>
    </p:spTree>
    <p:extLst>
      <p:ext uri="{BB962C8B-B14F-4D97-AF65-F5344CB8AC3E}">
        <p14:creationId xmlns:p14="http://schemas.microsoft.com/office/powerpoint/2010/main" val="1495731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6226C8-047A-41C1-8745-A4DC52B5B257}" type="datetimeFigureOut">
              <a:rPr lang="en-US" smtClean="0"/>
              <a:t>11/24/2021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D8F8C8-A721-4D7A-8463-A1362D88FF38}" type="slidenum">
              <a:rPr lang="en-US" smtClean="0"/>
              <a:t>‹#›</a:t>
            </a:fld>
            <a:endParaRPr lang="en-US"/>
          </a:p>
        </p:txBody>
      </p:sp>
    </p:spTree>
    <p:extLst>
      <p:ext uri="{BB962C8B-B14F-4D97-AF65-F5344CB8AC3E}">
        <p14:creationId xmlns:p14="http://schemas.microsoft.com/office/powerpoint/2010/main" val="113750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12165" y="569071"/>
            <a:ext cx="1630740" cy="9058127"/>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19946" y="569071"/>
            <a:ext cx="4797683" cy="90581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6226C8-047A-41C1-8745-A4DC52B5B257}" type="datetimeFigureOut">
              <a:rPr lang="en-US" smtClean="0"/>
              <a:t>11/24/2021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D8F8C8-A721-4D7A-8463-A1362D88FF38}" type="slidenum">
              <a:rPr lang="en-US" smtClean="0"/>
              <a:t>‹#›</a:t>
            </a:fld>
            <a:endParaRPr lang="en-US"/>
          </a:p>
        </p:txBody>
      </p:sp>
    </p:spTree>
    <p:extLst>
      <p:ext uri="{BB962C8B-B14F-4D97-AF65-F5344CB8AC3E}">
        <p14:creationId xmlns:p14="http://schemas.microsoft.com/office/powerpoint/2010/main" val="3204004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6226C8-047A-41C1-8745-A4DC52B5B257}" type="datetimeFigureOut">
              <a:rPr lang="en-US" smtClean="0"/>
              <a:t>11/24/2021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D8F8C8-A721-4D7A-8463-A1362D88FF38}" type="slidenum">
              <a:rPr lang="en-US" smtClean="0"/>
              <a:t>‹#›</a:t>
            </a:fld>
            <a:endParaRPr lang="en-US"/>
          </a:p>
        </p:txBody>
      </p:sp>
    </p:spTree>
    <p:extLst>
      <p:ext uri="{BB962C8B-B14F-4D97-AF65-F5344CB8AC3E}">
        <p14:creationId xmlns:p14="http://schemas.microsoft.com/office/powerpoint/2010/main" val="376416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6007" y="2664740"/>
            <a:ext cx="6522958" cy="4446176"/>
          </a:xfrm>
        </p:spPr>
        <p:txBody>
          <a:bodyPr anchor="b"/>
          <a:lstStyle>
            <a:lvl1pPr>
              <a:defRPr sz="4963"/>
            </a:lvl1pPr>
          </a:lstStyle>
          <a:p>
            <a:r>
              <a:rPr lang="en-US" smtClean="0"/>
              <a:t>Click to edit Master title style</a:t>
            </a:r>
            <a:endParaRPr lang="en-US" dirty="0"/>
          </a:p>
        </p:txBody>
      </p:sp>
      <p:sp>
        <p:nvSpPr>
          <p:cNvPr id="3" name="Text Placeholder 2"/>
          <p:cNvSpPr>
            <a:spLocks noGrp="1"/>
          </p:cNvSpPr>
          <p:nvPr>
            <p:ph type="body" idx="1"/>
          </p:nvPr>
        </p:nvSpPr>
        <p:spPr>
          <a:xfrm>
            <a:off x="516007" y="7152978"/>
            <a:ext cx="6522958" cy="2338139"/>
          </a:xfrm>
        </p:spPr>
        <p:txBody>
          <a:bodyPr/>
          <a:lstStyle>
            <a:lvl1pPr marL="0" indent="0">
              <a:buNone/>
              <a:defRPr sz="1985">
                <a:solidFill>
                  <a:schemeClr val="tx1"/>
                </a:solidFill>
              </a:defRPr>
            </a:lvl1pPr>
            <a:lvl2pPr marL="378150" indent="0">
              <a:buNone/>
              <a:defRPr sz="1654">
                <a:solidFill>
                  <a:schemeClr val="tx1">
                    <a:tint val="75000"/>
                  </a:schemeClr>
                </a:solidFill>
              </a:defRPr>
            </a:lvl2pPr>
            <a:lvl3pPr marL="756300" indent="0">
              <a:buNone/>
              <a:defRPr sz="1489">
                <a:solidFill>
                  <a:schemeClr val="tx1">
                    <a:tint val="75000"/>
                  </a:schemeClr>
                </a:solidFill>
              </a:defRPr>
            </a:lvl3pPr>
            <a:lvl4pPr marL="1134450" indent="0">
              <a:buNone/>
              <a:defRPr sz="1323">
                <a:solidFill>
                  <a:schemeClr val="tx1">
                    <a:tint val="75000"/>
                  </a:schemeClr>
                </a:solidFill>
              </a:defRPr>
            </a:lvl4pPr>
            <a:lvl5pPr marL="1512600" indent="0">
              <a:buNone/>
              <a:defRPr sz="1323">
                <a:solidFill>
                  <a:schemeClr val="tx1">
                    <a:tint val="75000"/>
                  </a:schemeClr>
                </a:solidFill>
              </a:defRPr>
            </a:lvl5pPr>
            <a:lvl6pPr marL="1890751" indent="0">
              <a:buNone/>
              <a:defRPr sz="1323">
                <a:solidFill>
                  <a:schemeClr val="tx1">
                    <a:tint val="75000"/>
                  </a:schemeClr>
                </a:solidFill>
              </a:defRPr>
            </a:lvl6pPr>
            <a:lvl7pPr marL="2268901" indent="0">
              <a:buNone/>
              <a:defRPr sz="1323">
                <a:solidFill>
                  <a:schemeClr val="tx1">
                    <a:tint val="75000"/>
                  </a:schemeClr>
                </a:solidFill>
              </a:defRPr>
            </a:lvl7pPr>
            <a:lvl8pPr marL="2647051" indent="0">
              <a:buNone/>
              <a:defRPr sz="1323">
                <a:solidFill>
                  <a:schemeClr val="tx1">
                    <a:tint val="75000"/>
                  </a:schemeClr>
                </a:solidFill>
              </a:defRPr>
            </a:lvl8pPr>
            <a:lvl9pPr marL="3025201" indent="0">
              <a:buNone/>
              <a:defRPr sz="1323">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6226C8-047A-41C1-8745-A4DC52B5B257}" type="datetimeFigureOut">
              <a:rPr lang="en-US" smtClean="0"/>
              <a:t>11/24/2021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D8F8C8-A721-4D7A-8463-A1362D88FF38}" type="slidenum">
              <a:rPr lang="en-US" smtClean="0"/>
              <a:t>‹#›</a:t>
            </a:fld>
            <a:endParaRPr lang="en-US"/>
          </a:p>
        </p:txBody>
      </p:sp>
    </p:spTree>
    <p:extLst>
      <p:ext uri="{BB962C8B-B14F-4D97-AF65-F5344CB8AC3E}">
        <p14:creationId xmlns:p14="http://schemas.microsoft.com/office/powerpoint/2010/main" val="3971066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19946" y="2845355"/>
            <a:ext cx="3214211" cy="678184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28693" y="2845355"/>
            <a:ext cx="3214211" cy="678184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A6226C8-047A-41C1-8745-A4DC52B5B257}" type="datetimeFigureOut">
              <a:rPr lang="en-US" smtClean="0"/>
              <a:t>11/24/2021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D8F8C8-A721-4D7A-8463-A1362D88FF38}" type="slidenum">
              <a:rPr lang="en-US" smtClean="0"/>
              <a:t>‹#›</a:t>
            </a:fld>
            <a:endParaRPr lang="en-US"/>
          </a:p>
        </p:txBody>
      </p:sp>
    </p:spTree>
    <p:extLst>
      <p:ext uri="{BB962C8B-B14F-4D97-AF65-F5344CB8AC3E}">
        <p14:creationId xmlns:p14="http://schemas.microsoft.com/office/powerpoint/2010/main" val="2149660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0931" y="569073"/>
            <a:ext cx="6522958" cy="206597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520932" y="2620202"/>
            <a:ext cx="3199440" cy="1284120"/>
          </a:xfrm>
        </p:spPr>
        <p:txBody>
          <a:bodyPr anchor="b"/>
          <a:lstStyle>
            <a:lvl1pPr marL="0" indent="0">
              <a:buNone/>
              <a:defRPr sz="1985" b="1"/>
            </a:lvl1pPr>
            <a:lvl2pPr marL="378150" indent="0">
              <a:buNone/>
              <a:defRPr sz="1654" b="1"/>
            </a:lvl2pPr>
            <a:lvl3pPr marL="756300" indent="0">
              <a:buNone/>
              <a:defRPr sz="1489" b="1"/>
            </a:lvl3pPr>
            <a:lvl4pPr marL="1134450" indent="0">
              <a:buNone/>
              <a:defRPr sz="1323" b="1"/>
            </a:lvl4pPr>
            <a:lvl5pPr marL="1512600" indent="0">
              <a:buNone/>
              <a:defRPr sz="1323" b="1"/>
            </a:lvl5pPr>
            <a:lvl6pPr marL="1890751" indent="0">
              <a:buNone/>
              <a:defRPr sz="1323" b="1"/>
            </a:lvl6pPr>
            <a:lvl7pPr marL="2268901" indent="0">
              <a:buNone/>
              <a:defRPr sz="1323" b="1"/>
            </a:lvl7pPr>
            <a:lvl8pPr marL="2647051" indent="0">
              <a:buNone/>
              <a:defRPr sz="1323" b="1"/>
            </a:lvl8pPr>
            <a:lvl9pPr marL="3025201" indent="0">
              <a:buNone/>
              <a:defRPr sz="1323" b="1"/>
            </a:lvl9pPr>
          </a:lstStyle>
          <a:p>
            <a:pPr lvl="0"/>
            <a:r>
              <a:rPr lang="en-US" smtClean="0"/>
              <a:t>Click to edit Master text styles</a:t>
            </a:r>
          </a:p>
        </p:txBody>
      </p:sp>
      <p:sp>
        <p:nvSpPr>
          <p:cNvPr id="4" name="Content Placeholder 3"/>
          <p:cNvSpPr>
            <a:spLocks noGrp="1"/>
          </p:cNvSpPr>
          <p:nvPr>
            <p:ph sz="half" idx="2"/>
          </p:nvPr>
        </p:nvSpPr>
        <p:spPr>
          <a:xfrm>
            <a:off x="520932" y="3904322"/>
            <a:ext cx="3199440" cy="574266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28693" y="2620202"/>
            <a:ext cx="3215196" cy="1284120"/>
          </a:xfrm>
        </p:spPr>
        <p:txBody>
          <a:bodyPr anchor="b"/>
          <a:lstStyle>
            <a:lvl1pPr marL="0" indent="0">
              <a:buNone/>
              <a:defRPr sz="1985" b="1"/>
            </a:lvl1pPr>
            <a:lvl2pPr marL="378150" indent="0">
              <a:buNone/>
              <a:defRPr sz="1654" b="1"/>
            </a:lvl2pPr>
            <a:lvl3pPr marL="756300" indent="0">
              <a:buNone/>
              <a:defRPr sz="1489" b="1"/>
            </a:lvl3pPr>
            <a:lvl4pPr marL="1134450" indent="0">
              <a:buNone/>
              <a:defRPr sz="1323" b="1"/>
            </a:lvl4pPr>
            <a:lvl5pPr marL="1512600" indent="0">
              <a:buNone/>
              <a:defRPr sz="1323" b="1"/>
            </a:lvl5pPr>
            <a:lvl6pPr marL="1890751" indent="0">
              <a:buNone/>
              <a:defRPr sz="1323" b="1"/>
            </a:lvl6pPr>
            <a:lvl7pPr marL="2268901" indent="0">
              <a:buNone/>
              <a:defRPr sz="1323" b="1"/>
            </a:lvl7pPr>
            <a:lvl8pPr marL="2647051" indent="0">
              <a:buNone/>
              <a:defRPr sz="1323" b="1"/>
            </a:lvl8pPr>
            <a:lvl9pPr marL="3025201" indent="0">
              <a:buNone/>
              <a:defRPr sz="1323" b="1"/>
            </a:lvl9pPr>
          </a:lstStyle>
          <a:p>
            <a:pPr lvl="0"/>
            <a:r>
              <a:rPr lang="en-US" smtClean="0"/>
              <a:t>Click to edit Master text styles</a:t>
            </a:r>
          </a:p>
        </p:txBody>
      </p:sp>
      <p:sp>
        <p:nvSpPr>
          <p:cNvPr id="6" name="Content Placeholder 5"/>
          <p:cNvSpPr>
            <a:spLocks noGrp="1"/>
          </p:cNvSpPr>
          <p:nvPr>
            <p:ph sz="quarter" idx="4"/>
          </p:nvPr>
        </p:nvSpPr>
        <p:spPr>
          <a:xfrm>
            <a:off x="3828693" y="3904322"/>
            <a:ext cx="3215196" cy="574266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A6226C8-047A-41C1-8745-A4DC52B5B257}" type="datetimeFigureOut">
              <a:rPr lang="en-US" smtClean="0"/>
              <a:t>11/24/2021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D8F8C8-A721-4D7A-8463-A1362D88FF38}" type="slidenum">
              <a:rPr lang="en-US" smtClean="0"/>
              <a:t>‹#›</a:t>
            </a:fld>
            <a:endParaRPr lang="en-US"/>
          </a:p>
        </p:txBody>
      </p:sp>
    </p:spTree>
    <p:extLst>
      <p:ext uri="{BB962C8B-B14F-4D97-AF65-F5344CB8AC3E}">
        <p14:creationId xmlns:p14="http://schemas.microsoft.com/office/powerpoint/2010/main" val="2607068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A6226C8-047A-41C1-8745-A4DC52B5B257}" type="datetimeFigureOut">
              <a:rPr lang="en-US" smtClean="0"/>
              <a:t>11/24/2021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D8F8C8-A721-4D7A-8463-A1362D88FF38}" type="slidenum">
              <a:rPr lang="en-US" smtClean="0"/>
              <a:t>‹#›</a:t>
            </a:fld>
            <a:endParaRPr lang="en-US"/>
          </a:p>
        </p:txBody>
      </p:sp>
    </p:spTree>
    <p:extLst>
      <p:ext uri="{BB962C8B-B14F-4D97-AF65-F5344CB8AC3E}">
        <p14:creationId xmlns:p14="http://schemas.microsoft.com/office/powerpoint/2010/main" val="909073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6226C8-047A-41C1-8745-A4DC52B5B257}" type="datetimeFigureOut">
              <a:rPr lang="en-US" smtClean="0"/>
              <a:t>11/24/2021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D8F8C8-A721-4D7A-8463-A1362D88FF38}" type="slidenum">
              <a:rPr lang="en-US" smtClean="0"/>
              <a:t>‹#›</a:t>
            </a:fld>
            <a:endParaRPr lang="en-US"/>
          </a:p>
        </p:txBody>
      </p:sp>
    </p:spTree>
    <p:extLst>
      <p:ext uri="{BB962C8B-B14F-4D97-AF65-F5344CB8AC3E}">
        <p14:creationId xmlns:p14="http://schemas.microsoft.com/office/powerpoint/2010/main" val="794713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931" y="712576"/>
            <a:ext cx="2439216" cy="2494016"/>
          </a:xfrm>
        </p:spPr>
        <p:txBody>
          <a:bodyPr anchor="b"/>
          <a:lstStyle>
            <a:lvl1pPr>
              <a:defRPr sz="2647"/>
            </a:lvl1pPr>
          </a:lstStyle>
          <a:p>
            <a:r>
              <a:rPr lang="en-US" smtClean="0"/>
              <a:t>Click to edit Master title style</a:t>
            </a:r>
            <a:endParaRPr lang="en-US" dirty="0"/>
          </a:p>
        </p:txBody>
      </p:sp>
      <p:sp>
        <p:nvSpPr>
          <p:cNvPr id="3" name="Content Placeholder 2"/>
          <p:cNvSpPr>
            <a:spLocks noGrp="1"/>
          </p:cNvSpPr>
          <p:nvPr>
            <p:ph idx="1"/>
          </p:nvPr>
        </p:nvSpPr>
        <p:spPr>
          <a:xfrm>
            <a:off x="3215196" y="1538968"/>
            <a:ext cx="3828693" cy="7595861"/>
          </a:xfrm>
        </p:spPr>
        <p:txBody>
          <a:bodyPr/>
          <a:lstStyle>
            <a:lvl1pPr>
              <a:defRPr sz="2647"/>
            </a:lvl1pPr>
            <a:lvl2pPr>
              <a:defRPr sz="2316"/>
            </a:lvl2pPr>
            <a:lvl3pPr>
              <a:defRPr sz="1985"/>
            </a:lvl3pPr>
            <a:lvl4pPr>
              <a:defRPr sz="1654"/>
            </a:lvl4pPr>
            <a:lvl5pPr>
              <a:defRPr sz="1654"/>
            </a:lvl5pPr>
            <a:lvl6pPr>
              <a:defRPr sz="1654"/>
            </a:lvl6pPr>
            <a:lvl7pPr>
              <a:defRPr sz="1654"/>
            </a:lvl7pPr>
            <a:lvl8pPr>
              <a:defRPr sz="1654"/>
            </a:lvl8pPr>
            <a:lvl9pPr>
              <a:defRPr sz="1654"/>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20931" y="3206592"/>
            <a:ext cx="2439216" cy="5940607"/>
          </a:xfrm>
        </p:spPr>
        <p:txBody>
          <a:bodyPr/>
          <a:lstStyle>
            <a:lvl1pPr marL="0" indent="0">
              <a:buNone/>
              <a:defRPr sz="1323"/>
            </a:lvl1pPr>
            <a:lvl2pPr marL="378150" indent="0">
              <a:buNone/>
              <a:defRPr sz="1158"/>
            </a:lvl2pPr>
            <a:lvl3pPr marL="756300" indent="0">
              <a:buNone/>
              <a:defRPr sz="993"/>
            </a:lvl3pPr>
            <a:lvl4pPr marL="1134450" indent="0">
              <a:buNone/>
              <a:defRPr sz="827"/>
            </a:lvl4pPr>
            <a:lvl5pPr marL="1512600" indent="0">
              <a:buNone/>
              <a:defRPr sz="827"/>
            </a:lvl5pPr>
            <a:lvl6pPr marL="1890751" indent="0">
              <a:buNone/>
              <a:defRPr sz="827"/>
            </a:lvl6pPr>
            <a:lvl7pPr marL="2268901" indent="0">
              <a:buNone/>
              <a:defRPr sz="827"/>
            </a:lvl7pPr>
            <a:lvl8pPr marL="2647051" indent="0">
              <a:buNone/>
              <a:defRPr sz="827"/>
            </a:lvl8pPr>
            <a:lvl9pPr marL="3025201" indent="0">
              <a:buNone/>
              <a:defRPr sz="827"/>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6226C8-047A-41C1-8745-A4DC52B5B257}" type="datetimeFigureOut">
              <a:rPr lang="en-US" smtClean="0"/>
              <a:t>11/24/2021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D8F8C8-A721-4D7A-8463-A1362D88FF38}" type="slidenum">
              <a:rPr lang="en-US" smtClean="0"/>
              <a:t>‹#›</a:t>
            </a:fld>
            <a:endParaRPr lang="en-US"/>
          </a:p>
        </p:txBody>
      </p:sp>
    </p:spTree>
    <p:extLst>
      <p:ext uri="{BB962C8B-B14F-4D97-AF65-F5344CB8AC3E}">
        <p14:creationId xmlns:p14="http://schemas.microsoft.com/office/powerpoint/2010/main" val="1979443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931" y="712576"/>
            <a:ext cx="2439216" cy="2494016"/>
          </a:xfrm>
        </p:spPr>
        <p:txBody>
          <a:bodyPr anchor="b"/>
          <a:lstStyle>
            <a:lvl1pPr>
              <a:defRPr sz="2647"/>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215196" y="1538968"/>
            <a:ext cx="3828693" cy="7595861"/>
          </a:xfrm>
        </p:spPr>
        <p:txBody>
          <a:bodyPr anchor="t"/>
          <a:lstStyle>
            <a:lvl1pPr marL="0" indent="0">
              <a:buNone/>
              <a:defRPr sz="2647"/>
            </a:lvl1pPr>
            <a:lvl2pPr marL="378150" indent="0">
              <a:buNone/>
              <a:defRPr sz="2316"/>
            </a:lvl2pPr>
            <a:lvl3pPr marL="756300" indent="0">
              <a:buNone/>
              <a:defRPr sz="1985"/>
            </a:lvl3pPr>
            <a:lvl4pPr marL="1134450" indent="0">
              <a:buNone/>
              <a:defRPr sz="1654"/>
            </a:lvl4pPr>
            <a:lvl5pPr marL="1512600" indent="0">
              <a:buNone/>
              <a:defRPr sz="1654"/>
            </a:lvl5pPr>
            <a:lvl6pPr marL="1890751" indent="0">
              <a:buNone/>
              <a:defRPr sz="1654"/>
            </a:lvl6pPr>
            <a:lvl7pPr marL="2268901" indent="0">
              <a:buNone/>
              <a:defRPr sz="1654"/>
            </a:lvl7pPr>
            <a:lvl8pPr marL="2647051" indent="0">
              <a:buNone/>
              <a:defRPr sz="1654"/>
            </a:lvl8pPr>
            <a:lvl9pPr marL="3025201" indent="0">
              <a:buNone/>
              <a:defRPr sz="1654"/>
            </a:lvl9pPr>
          </a:lstStyle>
          <a:p>
            <a:r>
              <a:rPr lang="en-US" smtClean="0"/>
              <a:t>Click icon to add picture</a:t>
            </a:r>
            <a:endParaRPr lang="en-US" dirty="0"/>
          </a:p>
        </p:txBody>
      </p:sp>
      <p:sp>
        <p:nvSpPr>
          <p:cNvPr id="4" name="Text Placeholder 3"/>
          <p:cNvSpPr>
            <a:spLocks noGrp="1"/>
          </p:cNvSpPr>
          <p:nvPr>
            <p:ph type="body" sz="half" idx="2"/>
          </p:nvPr>
        </p:nvSpPr>
        <p:spPr>
          <a:xfrm>
            <a:off x="520931" y="3206592"/>
            <a:ext cx="2439216" cy="5940607"/>
          </a:xfrm>
        </p:spPr>
        <p:txBody>
          <a:bodyPr/>
          <a:lstStyle>
            <a:lvl1pPr marL="0" indent="0">
              <a:buNone/>
              <a:defRPr sz="1323"/>
            </a:lvl1pPr>
            <a:lvl2pPr marL="378150" indent="0">
              <a:buNone/>
              <a:defRPr sz="1158"/>
            </a:lvl2pPr>
            <a:lvl3pPr marL="756300" indent="0">
              <a:buNone/>
              <a:defRPr sz="993"/>
            </a:lvl3pPr>
            <a:lvl4pPr marL="1134450" indent="0">
              <a:buNone/>
              <a:defRPr sz="827"/>
            </a:lvl4pPr>
            <a:lvl5pPr marL="1512600" indent="0">
              <a:buNone/>
              <a:defRPr sz="827"/>
            </a:lvl5pPr>
            <a:lvl6pPr marL="1890751" indent="0">
              <a:buNone/>
              <a:defRPr sz="827"/>
            </a:lvl6pPr>
            <a:lvl7pPr marL="2268901" indent="0">
              <a:buNone/>
              <a:defRPr sz="827"/>
            </a:lvl7pPr>
            <a:lvl8pPr marL="2647051" indent="0">
              <a:buNone/>
              <a:defRPr sz="827"/>
            </a:lvl8pPr>
            <a:lvl9pPr marL="3025201" indent="0">
              <a:buNone/>
              <a:defRPr sz="827"/>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6226C8-047A-41C1-8745-A4DC52B5B257}" type="datetimeFigureOut">
              <a:rPr lang="en-US" smtClean="0"/>
              <a:t>11/24/2021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D8F8C8-A721-4D7A-8463-A1362D88FF38}" type="slidenum">
              <a:rPr lang="en-US" smtClean="0"/>
              <a:t>‹#›</a:t>
            </a:fld>
            <a:endParaRPr lang="en-US"/>
          </a:p>
        </p:txBody>
      </p:sp>
    </p:spTree>
    <p:extLst>
      <p:ext uri="{BB962C8B-B14F-4D97-AF65-F5344CB8AC3E}">
        <p14:creationId xmlns:p14="http://schemas.microsoft.com/office/powerpoint/2010/main" val="3314736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946" y="569073"/>
            <a:ext cx="6522958" cy="206597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19946" y="2845355"/>
            <a:ext cx="6522958" cy="678184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19946" y="9906786"/>
            <a:ext cx="1701641" cy="569071"/>
          </a:xfrm>
          <a:prstGeom prst="rect">
            <a:avLst/>
          </a:prstGeom>
        </p:spPr>
        <p:txBody>
          <a:bodyPr vert="horz" lIns="91440" tIns="45720" rIns="91440" bIns="45720" rtlCol="0" anchor="ctr"/>
          <a:lstStyle>
            <a:lvl1pPr algn="l">
              <a:defRPr sz="993">
                <a:solidFill>
                  <a:schemeClr val="tx1">
                    <a:tint val="75000"/>
                  </a:schemeClr>
                </a:solidFill>
              </a:defRPr>
            </a:lvl1pPr>
          </a:lstStyle>
          <a:p>
            <a:fld id="{2A6226C8-047A-41C1-8745-A4DC52B5B257}" type="datetimeFigureOut">
              <a:rPr lang="en-US" smtClean="0"/>
              <a:t>11/24/2021</a:t>
            </a:fld>
            <a:endParaRPr lang="en-US"/>
          </a:p>
        </p:txBody>
      </p:sp>
      <p:sp>
        <p:nvSpPr>
          <p:cNvPr id="5" name="Footer Placeholder 4"/>
          <p:cNvSpPr>
            <a:spLocks noGrp="1"/>
          </p:cNvSpPr>
          <p:nvPr>
            <p:ph type="ftr" sz="quarter" idx="3"/>
          </p:nvPr>
        </p:nvSpPr>
        <p:spPr>
          <a:xfrm>
            <a:off x="2505194" y="9906786"/>
            <a:ext cx="2552462" cy="569071"/>
          </a:xfrm>
          <a:prstGeom prst="rect">
            <a:avLst/>
          </a:prstGeom>
        </p:spPr>
        <p:txBody>
          <a:bodyPr vert="horz" lIns="91440" tIns="45720" rIns="91440" bIns="45720" rtlCol="0" anchor="ctr"/>
          <a:lstStyle>
            <a:lvl1pPr algn="ctr">
              <a:defRPr sz="99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341263" y="9906786"/>
            <a:ext cx="1701641" cy="569071"/>
          </a:xfrm>
          <a:prstGeom prst="rect">
            <a:avLst/>
          </a:prstGeom>
        </p:spPr>
        <p:txBody>
          <a:bodyPr vert="horz" lIns="91440" tIns="45720" rIns="91440" bIns="45720" rtlCol="0" anchor="ctr"/>
          <a:lstStyle>
            <a:lvl1pPr algn="r">
              <a:defRPr sz="993">
                <a:solidFill>
                  <a:schemeClr val="tx1">
                    <a:tint val="75000"/>
                  </a:schemeClr>
                </a:solidFill>
              </a:defRPr>
            </a:lvl1pPr>
          </a:lstStyle>
          <a:p>
            <a:fld id="{0BD8F8C8-A721-4D7A-8463-A1362D88FF38}" type="slidenum">
              <a:rPr lang="en-US" smtClean="0"/>
              <a:t>‹#›</a:t>
            </a:fld>
            <a:endParaRPr lang="en-US"/>
          </a:p>
        </p:txBody>
      </p:sp>
    </p:spTree>
    <p:extLst>
      <p:ext uri="{BB962C8B-B14F-4D97-AF65-F5344CB8AC3E}">
        <p14:creationId xmlns:p14="http://schemas.microsoft.com/office/powerpoint/2010/main" val="36476837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6300" rtl="0" eaLnBrk="1" latinLnBrk="0" hangingPunct="1">
        <a:lnSpc>
          <a:spcPct val="90000"/>
        </a:lnSpc>
        <a:spcBef>
          <a:spcPct val="0"/>
        </a:spcBef>
        <a:buNone/>
        <a:defRPr sz="3639" kern="1200">
          <a:solidFill>
            <a:schemeClr val="tx1"/>
          </a:solidFill>
          <a:latin typeface="+mj-lt"/>
          <a:ea typeface="+mj-ea"/>
          <a:cs typeface="+mj-cs"/>
        </a:defRPr>
      </a:lvl1pPr>
    </p:titleStyle>
    <p:bodyStyle>
      <a:lvl1pPr marL="189075" indent="-189075" algn="l" defTabSz="756300" rtl="0" eaLnBrk="1" latinLnBrk="0" hangingPunct="1">
        <a:lnSpc>
          <a:spcPct val="90000"/>
        </a:lnSpc>
        <a:spcBef>
          <a:spcPts val="827"/>
        </a:spcBef>
        <a:buFont typeface="Arial" panose="020B0604020202020204" pitchFamily="34" charset="0"/>
        <a:buChar char="•"/>
        <a:defRPr sz="2316" kern="1200">
          <a:solidFill>
            <a:schemeClr val="tx1"/>
          </a:solidFill>
          <a:latin typeface="+mn-lt"/>
          <a:ea typeface="+mn-ea"/>
          <a:cs typeface="+mn-cs"/>
        </a:defRPr>
      </a:lvl1pPr>
      <a:lvl2pPr marL="567225" indent="-189075" algn="l" defTabSz="756300" rtl="0" eaLnBrk="1" latinLnBrk="0" hangingPunct="1">
        <a:lnSpc>
          <a:spcPct val="90000"/>
        </a:lnSpc>
        <a:spcBef>
          <a:spcPts val="414"/>
        </a:spcBef>
        <a:buFont typeface="Arial" panose="020B0604020202020204" pitchFamily="34" charset="0"/>
        <a:buChar char="•"/>
        <a:defRPr sz="1985" kern="1200">
          <a:solidFill>
            <a:schemeClr val="tx1"/>
          </a:solidFill>
          <a:latin typeface="+mn-lt"/>
          <a:ea typeface="+mn-ea"/>
          <a:cs typeface="+mn-cs"/>
        </a:defRPr>
      </a:lvl2pPr>
      <a:lvl3pPr marL="945375" indent="-189075" algn="l" defTabSz="756300" rtl="0" eaLnBrk="1" latinLnBrk="0" hangingPunct="1">
        <a:lnSpc>
          <a:spcPct val="90000"/>
        </a:lnSpc>
        <a:spcBef>
          <a:spcPts val="414"/>
        </a:spcBef>
        <a:buFont typeface="Arial" panose="020B0604020202020204" pitchFamily="34" charset="0"/>
        <a:buChar char="•"/>
        <a:defRPr sz="1654" kern="1200">
          <a:solidFill>
            <a:schemeClr val="tx1"/>
          </a:solidFill>
          <a:latin typeface="+mn-lt"/>
          <a:ea typeface="+mn-ea"/>
          <a:cs typeface="+mn-cs"/>
        </a:defRPr>
      </a:lvl3pPr>
      <a:lvl4pPr marL="1323525" indent="-189075" algn="l" defTabSz="756300" rtl="0" eaLnBrk="1" latinLnBrk="0" hangingPunct="1">
        <a:lnSpc>
          <a:spcPct val="90000"/>
        </a:lnSpc>
        <a:spcBef>
          <a:spcPts val="414"/>
        </a:spcBef>
        <a:buFont typeface="Arial" panose="020B0604020202020204" pitchFamily="34" charset="0"/>
        <a:buChar char="•"/>
        <a:defRPr sz="1489" kern="1200">
          <a:solidFill>
            <a:schemeClr val="tx1"/>
          </a:solidFill>
          <a:latin typeface="+mn-lt"/>
          <a:ea typeface="+mn-ea"/>
          <a:cs typeface="+mn-cs"/>
        </a:defRPr>
      </a:lvl4pPr>
      <a:lvl5pPr marL="1701676" indent="-189075" algn="l" defTabSz="756300" rtl="0" eaLnBrk="1" latinLnBrk="0" hangingPunct="1">
        <a:lnSpc>
          <a:spcPct val="90000"/>
        </a:lnSpc>
        <a:spcBef>
          <a:spcPts val="414"/>
        </a:spcBef>
        <a:buFont typeface="Arial" panose="020B0604020202020204" pitchFamily="34" charset="0"/>
        <a:buChar char="•"/>
        <a:defRPr sz="1489" kern="1200">
          <a:solidFill>
            <a:schemeClr val="tx1"/>
          </a:solidFill>
          <a:latin typeface="+mn-lt"/>
          <a:ea typeface="+mn-ea"/>
          <a:cs typeface="+mn-cs"/>
        </a:defRPr>
      </a:lvl5pPr>
      <a:lvl6pPr marL="2079826" indent="-189075" algn="l" defTabSz="756300" rtl="0" eaLnBrk="1" latinLnBrk="0" hangingPunct="1">
        <a:lnSpc>
          <a:spcPct val="90000"/>
        </a:lnSpc>
        <a:spcBef>
          <a:spcPts val="414"/>
        </a:spcBef>
        <a:buFont typeface="Arial" panose="020B0604020202020204" pitchFamily="34" charset="0"/>
        <a:buChar char="•"/>
        <a:defRPr sz="1489" kern="1200">
          <a:solidFill>
            <a:schemeClr val="tx1"/>
          </a:solidFill>
          <a:latin typeface="+mn-lt"/>
          <a:ea typeface="+mn-ea"/>
          <a:cs typeface="+mn-cs"/>
        </a:defRPr>
      </a:lvl6pPr>
      <a:lvl7pPr marL="2457976" indent="-189075" algn="l" defTabSz="756300" rtl="0" eaLnBrk="1" latinLnBrk="0" hangingPunct="1">
        <a:lnSpc>
          <a:spcPct val="90000"/>
        </a:lnSpc>
        <a:spcBef>
          <a:spcPts val="414"/>
        </a:spcBef>
        <a:buFont typeface="Arial" panose="020B0604020202020204" pitchFamily="34" charset="0"/>
        <a:buChar char="•"/>
        <a:defRPr sz="1489" kern="1200">
          <a:solidFill>
            <a:schemeClr val="tx1"/>
          </a:solidFill>
          <a:latin typeface="+mn-lt"/>
          <a:ea typeface="+mn-ea"/>
          <a:cs typeface="+mn-cs"/>
        </a:defRPr>
      </a:lvl7pPr>
      <a:lvl8pPr marL="2836126" indent="-189075" algn="l" defTabSz="756300" rtl="0" eaLnBrk="1" latinLnBrk="0" hangingPunct="1">
        <a:lnSpc>
          <a:spcPct val="90000"/>
        </a:lnSpc>
        <a:spcBef>
          <a:spcPts val="414"/>
        </a:spcBef>
        <a:buFont typeface="Arial" panose="020B0604020202020204" pitchFamily="34" charset="0"/>
        <a:buChar char="•"/>
        <a:defRPr sz="1489" kern="1200">
          <a:solidFill>
            <a:schemeClr val="tx1"/>
          </a:solidFill>
          <a:latin typeface="+mn-lt"/>
          <a:ea typeface="+mn-ea"/>
          <a:cs typeface="+mn-cs"/>
        </a:defRPr>
      </a:lvl8pPr>
      <a:lvl9pPr marL="3214276" indent="-189075" algn="l" defTabSz="756300" rtl="0" eaLnBrk="1" latinLnBrk="0" hangingPunct="1">
        <a:lnSpc>
          <a:spcPct val="90000"/>
        </a:lnSpc>
        <a:spcBef>
          <a:spcPts val="414"/>
        </a:spcBef>
        <a:buFont typeface="Arial" panose="020B0604020202020204" pitchFamily="34" charset="0"/>
        <a:buChar char="•"/>
        <a:defRPr sz="1489" kern="1200">
          <a:solidFill>
            <a:schemeClr val="tx1"/>
          </a:solidFill>
          <a:latin typeface="+mn-lt"/>
          <a:ea typeface="+mn-ea"/>
          <a:cs typeface="+mn-cs"/>
        </a:defRPr>
      </a:lvl9pPr>
    </p:bodyStyle>
    <p:otherStyle>
      <a:defPPr>
        <a:defRPr lang="en-US"/>
      </a:defPPr>
      <a:lvl1pPr marL="0" algn="l" defTabSz="756300" rtl="0" eaLnBrk="1" latinLnBrk="0" hangingPunct="1">
        <a:defRPr sz="1489" kern="1200">
          <a:solidFill>
            <a:schemeClr val="tx1"/>
          </a:solidFill>
          <a:latin typeface="+mn-lt"/>
          <a:ea typeface="+mn-ea"/>
          <a:cs typeface="+mn-cs"/>
        </a:defRPr>
      </a:lvl1pPr>
      <a:lvl2pPr marL="378150" algn="l" defTabSz="756300" rtl="0" eaLnBrk="1" latinLnBrk="0" hangingPunct="1">
        <a:defRPr sz="1489" kern="1200">
          <a:solidFill>
            <a:schemeClr val="tx1"/>
          </a:solidFill>
          <a:latin typeface="+mn-lt"/>
          <a:ea typeface="+mn-ea"/>
          <a:cs typeface="+mn-cs"/>
        </a:defRPr>
      </a:lvl2pPr>
      <a:lvl3pPr marL="756300" algn="l" defTabSz="756300" rtl="0" eaLnBrk="1" latinLnBrk="0" hangingPunct="1">
        <a:defRPr sz="1489" kern="1200">
          <a:solidFill>
            <a:schemeClr val="tx1"/>
          </a:solidFill>
          <a:latin typeface="+mn-lt"/>
          <a:ea typeface="+mn-ea"/>
          <a:cs typeface="+mn-cs"/>
        </a:defRPr>
      </a:lvl3pPr>
      <a:lvl4pPr marL="1134450" algn="l" defTabSz="756300" rtl="0" eaLnBrk="1" latinLnBrk="0" hangingPunct="1">
        <a:defRPr sz="1489" kern="1200">
          <a:solidFill>
            <a:schemeClr val="tx1"/>
          </a:solidFill>
          <a:latin typeface="+mn-lt"/>
          <a:ea typeface="+mn-ea"/>
          <a:cs typeface="+mn-cs"/>
        </a:defRPr>
      </a:lvl4pPr>
      <a:lvl5pPr marL="1512600" algn="l" defTabSz="756300" rtl="0" eaLnBrk="1" latinLnBrk="0" hangingPunct="1">
        <a:defRPr sz="1489" kern="1200">
          <a:solidFill>
            <a:schemeClr val="tx1"/>
          </a:solidFill>
          <a:latin typeface="+mn-lt"/>
          <a:ea typeface="+mn-ea"/>
          <a:cs typeface="+mn-cs"/>
        </a:defRPr>
      </a:lvl5pPr>
      <a:lvl6pPr marL="1890751" algn="l" defTabSz="756300" rtl="0" eaLnBrk="1" latinLnBrk="0" hangingPunct="1">
        <a:defRPr sz="1489" kern="1200">
          <a:solidFill>
            <a:schemeClr val="tx1"/>
          </a:solidFill>
          <a:latin typeface="+mn-lt"/>
          <a:ea typeface="+mn-ea"/>
          <a:cs typeface="+mn-cs"/>
        </a:defRPr>
      </a:lvl6pPr>
      <a:lvl7pPr marL="2268901" algn="l" defTabSz="756300" rtl="0" eaLnBrk="1" latinLnBrk="0" hangingPunct="1">
        <a:defRPr sz="1489" kern="1200">
          <a:solidFill>
            <a:schemeClr val="tx1"/>
          </a:solidFill>
          <a:latin typeface="+mn-lt"/>
          <a:ea typeface="+mn-ea"/>
          <a:cs typeface="+mn-cs"/>
        </a:defRPr>
      </a:lvl7pPr>
      <a:lvl8pPr marL="2647051" algn="l" defTabSz="756300" rtl="0" eaLnBrk="1" latinLnBrk="0" hangingPunct="1">
        <a:defRPr sz="1489" kern="1200">
          <a:solidFill>
            <a:schemeClr val="tx1"/>
          </a:solidFill>
          <a:latin typeface="+mn-lt"/>
          <a:ea typeface="+mn-ea"/>
          <a:cs typeface="+mn-cs"/>
        </a:defRPr>
      </a:lvl8pPr>
      <a:lvl9pPr marL="3025201" algn="l" defTabSz="756300" rtl="0" eaLnBrk="1" latinLnBrk="0" hangingPunct="1">
        <a:defRPr sz="148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3" name="Picture 35" descr="elephan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8328" y="8274594"/>
            <a:ext cx="117475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zebra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3550" y="4273929"/>
            <a:ext cx="1111251" cy="101123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4" descr="tig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6250" y="6298375"/>
            <a:ext cx="1346200" cy="882650"/>
          </a:xfrm>
          <a:prstGeom prst="rect">
            <a:avLst/>
          </a:prstGeom>
          <a:noFill/>
          <a:extLst>
            <a:ext uri="{909E8E84-426E-40DD-AFC4-6F175D3DCCD1}">
              <a14:hiddenFill xmlns:a14="http://schemas.microsoft.com/office/drawing/2010/main">
                <a:solidFill>
                  <a:srgbClr val="FFFFFF"/>
                </a:solidFill>
              </a14:hiddenFill>
            </a:ext>
          </a:extLst>
        </p:spPr>
      </p:pic>
      <p:pic>
        <p:nvPicPr>
          <p:cNvPr id="2063" name="Picture 15" descr="ostriich"/>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30625" y="5485503"/>
            <a:ext cx="882650" cy="1136650"/>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li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89387" y="7860384"/>
            <a:ext cx="1247775" cy="809625"/>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dee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23055" y="-11780"/>
            <a:ext cx="4159250" cy="3886200"/>
          </a:xfrm>
          <a:prstGeom prst="rect">
            <a:avLst/>
          </a:prstGeom>
          <a:noFill/>
          <a:extLst>
            <a:ext uri="{909E8E84-426E-40DD-AFC4-6F175D3DCCD1}">
              <a14:hiddenFill xmlns:a14="http://schemas.microsoft.com/office/drawing/2010/main">
                <a:solidFill>
                  <a:srgbClr val="FFFFFF"/>
                </a:solidFill>
              </a14:hiddenFill>
            </a:ext>
          </a:extLst>
        </p:spPr>
      </p:pic>
      <p:sp>
        <p:nvSpPr>
          <p:cNvPr id="29" name="Oval 28"/>
          <p:cNvSpPr/>
          <p:nvPr/>
        </p:nvSpPr>
        <p:spPr>
          <a:xfrm>
            <a:off x="4613275" y="3219505"/>
            <a:ext cx="2581275" cy="2581275"/>
          </a:xfrm>
          <a:prstGeom prst="ellipse">
            <a:avLst/>
          </a:prstGeom>
          <a:solidFill>
            <a:srgbClr val="C4DF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0" name="Text Box 2"/>
          <p:cNvSpPr txBox="1">
            <a:spLocks noChangeArrowheads="1"/>
          </p:cNvSpPr>
          <p:nvPr/>
        </p:nvSpPr>
        <p:spPr bwMode="auto">
          <a:xfrm>
            <a:off x="432435" y="2675945"/>
            <a:ext cx="3773805" cy="384175"/>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2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ANIMAL FACT SHEET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1" name="Text Box 2"/>
          <p:cNvSpPr txBox="1">
            <a:spLocks noChangeArrowheads="1"/>
          </p:cNvSpPr>
          <p:nvPr/>
        </p:nvSpPr>
        <p:spPr bwMode="auto">
          <a:xfrm>
            <a:off x="451485" y="3093140"/>
            <a:ext cx="3773805" cy="1226185"/>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Sed ut perspiciatis unde omnis iste natus error sit voluptatem accusantium doloremque laudantium, totam rem aperiam, eaque ipsa quae ab illo inventore veritatis et quasi architecto beatae vita dicta sunt explicabo. Nemo enim ipsam voluptatem quia voluptas sit aspernatur aut odit aut fugit, sed quia consequuntur magni dolores eos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 Box 2"/>
          <p:cNvSpPr txBox="1">
            <a:spLocks noChangeArrowheads="1"/>
          </p:cNvSpPr>
          <p:nvPr/>
        </p:nvSpPr>
        <p:spPr bwMode="auto">
          <a:xfrm>
            <a:off x="1269365" y="4728265"/>
            <a:ext cx="1570355" cy="46228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2200">
                <a:solidFill>
                  <a:srgbClr val="7BA53C"/>
                </a:solidFill>
                <a:effectLst/>
                <a:latin typeface="Arial" panose="020B0604020202020204" pitchFamily="34" charset="0"/>
                <a:ea typeface="Calibri" panose="020F0502020204030204" pitchFamily="34" charset="0"/>
                <a:cs typeface="Times New Roman" panose="02020603050405020304" pitchFamily="18" charset="0"/>
              </a:rPr>
              <a:t>ZEBRA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Text Box 2"/>
          <p:cNvSpPr txBox="1">
            <a:spLocks noChangeArrowheads="1"/>
          </p:cNvSpPr>
          <p:nvPr/>
        </p:nvSpPr>
        <p:spPr bwMode="auto">
          <a:xfrm>
            <a:off x="451485" y="5276905"/>
            <a:ext cx="3033395" cy="101092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100">
                <a:solidFill>
                  <a:srgbClr val="7BA53C"/>
                </a:solidFill>
                <a:effectLst/>
                <a:latin typeface="Arial" panose="020B0604020202020204" pitchFamily="34" charset="0"/>
                <a:ea typeface="Calibri" panose="020F0502020204030204" pitchFamily="34" charset="0"/>
                <a:cs typeface="Times New Roman" panose="02020603050405020304" pitchFamily="18" charset="0"/>
              </a:rPr>
              <a:t>Sed ut perspiciatis unde omnis iste natus error sit voluptatem accusantium doloremque laudantium, totam rem aperiam, eaque ipsa quae ab illo inventore veritatis et quasi architecto beatae vita dicta sunt explicabo.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Text Box 2"/>
          <p:cNvSpPr txBox="1">
            <a:spLocks noChangeArrowheads="1"/>
          </p:cNvSpPr>
          <p:nvPr/>
        </p:nvSpPr>
        <p:spPr bwMode="auto">
          <a:xfrm>
            <a:off x="4399280" y="6159555"/>
            <a:ext cx="1570355" cy="46228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2200">
                <a:solidFill>
                  <a:srgbClr val="7BA53C"/>
                </a:solidFill>
                <a:effectLst/>
                <a:latin typeface="Arial" panose="020B0604020202020204" pitchFamily="34" charset="0"/>
                <a:ea typeface="Calibri" panose="020F0502020204030204" pitchFamily="34" charset="0"/>
                <a:cs typeface="Times New Roman" panose="02020603050405020304" pitchFamily="18" charset="0"/>
              </a:rPr>
              <a:t>OSTRICH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5" name="Text Box 2"/>
          <p:cNvSpPr txBox="1">
            <a:spLocks noChangeArrowheads="1"/>
          </p:cNvSpPr>
          <p:nvPr/>
        </p:nvSpPr>
        <p:spPr bwMode="auto">
          <a:xfrm>
            <a:off x="3815715" y="6698670"/>
            <a:ext cx="3033395" cy="101092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100">
                <a:solidFill>
                  <a:srgbClr val="7BA53C"/>
                </a:solidFill>
                <a:effectLst/>
                <a:latin typeface="Arial" panose="020B0604020202020204" pitchFamily="34" charset="0"/>
                <a:ea typeface="Calibri" panose="020F0502020204030204" pitchFamily="34" charset="0"/>
                <a:cs typeface="Times New Roman" panose="02020603050405020304" pitchFamily="18" charset="0"/>
              </a:rPr>
              <a:t>Sed ut perspiciatis unde omnis iste natus error sit voluptatem accusantium doloremque laudantium, totam rem aperiam, eaque ipsa quae ab illo inventore veritatis et quasi architecto beatae vita dicta sunt explicabo.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6" name="Text Box 2"/>
          <p:cNvSpPr txBox="1">
            <a:spLocks noChangeArrowheads="1"/>
          </p:cNvSpPr>
          <p:nvPr/>
        </p:nvSpPr>
        <p:spPr bwMode="auto">
          <a:xfrm>
            <a:off x="1647190" y="6665650"/>
            <a:ext cx="1570355" cy="46228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2200">
                <a:solidFill>
                  <a:srgbClr val="7BA53C"/>
                </a:solidFill>
                <a:effectLst/>
                <a:latin typeface="Arial" panose="020B0604020202020204" pitchFamily="34" charset="0"/>
                <a:ea typeface="Calibri" panose="020F0502020204030204" pitchFamily="34" charset="0"/>
                <a:cs typeface="Times New Roman" panose="02020603050405020304" pitchFamily="18" charset="0"/>
              </a:rPr>
              <a:t>TIGER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7" name="Text Box 2"/>
          <p:cNvSpPr txBox="1">
            <a:spLocks noChangeArrowheads="1"/>
          </p:cNvSpPr>
          <p:nvPr/>
        </p:nvSpPr>
        <p:spPr bwMode="auto">
          <a:xfrm>
            <a:off x="828040" y="7204765"/>
            <a:ext cx="3033395" cy="101092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100">
                <a:solidFill>
                  <a:srgbClr val="7BA53C"/>
                </a:solidFill>
                <a:effectLst/>
                <a:latin typeface="Arial" panose="020B0604020202020204" pitchFamily="34" charset="0"/>
                <a:ea typeface="Calibri" panose="020F0502020204030204" pitchFamily="34" charset="0"/>
                <a:cs typeface="Times New Roman" panose="02020603050405020304" pitchFamily="18" charset="0"/>
              </a:rPr>
              <a:t>Sed ut perspiciatis unde omnis iste natus error sit voluptatem accusantium doloremque laudantium, totam rem aperiam, eaque ipsa quae ab illo inventore veritatis et quasi architecto beatae vita dicta sunt explicabo.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8" name="Text Box 2"/>
          <p:cNvSpPr txBox="1">
            <a:spLocks noChangeArrowheads="1"/>
          </p:cNvSpPr>
          <p:nvPr/>
        </p:nvSpPr>
        <p:spPr bwMode="auto">
          <a:xfrm>
            <a:off x="1397635" y="8697015"/>
            <a:ext cx="2097405" cy="46228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2200">
                <a:solidFill>
                  <a:srgbClr val="7BA53C"/>
                </a:solidFill>
                <a:effectLst/>
                <a:latin typeface="Arial" panose="020B0604020202020204" pitchFamily="34" charset="0"/>
                <a:ea typeface="Calibri" panose="020F0502020204030204" pitchFamily="34" charset="0"/>
                <a:cs typeface="Times New Roman" panose="02020603050405020304" pitchFamily="18" charset="0"/>
              </a:rPr>
              <a:t>ELEPHANT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9" name="Text Box 2"/>
          <p:cNvSpPr txBox="1">
            <a:spLocks noChangeArrowheads="1"/>
          </p:cNvSpPr>
          <p:nvPr/>
        </p:nvSpPr>
        <p:spPr bwMode="auto">
          <a:xfrm>
            <a:off x="463550" y="9232320"/>
            <a:ext cx="3033395" cy="101092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100">
                <a:solidFill>
                  <a:srgbClr val="7BA53C"/>
                </a:solidFill>
                <a:effectLst/>
                <a:latin typeface="Arial" panose="020B0604020202020204" pitchFamily="34" charset="0"/>
                <a:ea typeface="Calibri" panose="020F0502020204030204" pitchFamily="34" charset="0"/>
                <a:cs typeface="Times New Roman" panose="02020603050405020304" pitchFamily="18" charset="0"/>
              </a:rPr>
              <a:t>Sed ut perspiciatis unde omnis iste natus error sit voluptatem accusantium doloremque laudantium, totam rem aperiam, eaque ipsa quae ab illo inventore veritatis et quasi architecto beatae vita dicta sunt explicabo.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0" name="Text Box 2"/>
          <p:cNvSpPr txBox="1">
            <a:spLocks noChangeArrowheads="1"/>
          </p:cNvSpPr>
          <p:nvPr/>
        </p:nvSpPr>
        <p:spPr bwMode="auto">
          <a:xfrm>
            <a:off x="5055870" y="8235370"/>
            <a:ext cx="1107440" cy="46228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2200">
                <a:solidFill>
                  <a:srgbClr val="7BA53C"/>
                </a:solidFill>
                <a:effectLst/>
                <a:latin typeface="Arial" panose="020B0604020202020204" pitchFamily="34" charset="0"/>
                <a:ea typeface="Calibri" panose="020F0502020204030204" pitchFamily="34" charset="0"/>
                <a:cs typeface="Times New Roman" panose="02020603050405020304" pitchFamily="18" charset="0"/>
              </a:rPr>
              <a:t>LION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1" name="Text Box 2"/>
          <p:cNvSpPr txBox="1">
            <a:spLocks noChangeArrowheads="1"/>
          </p:cNvSpPr>
          <p:nvPr/>
        </p:nvSpPr>
        <p:spPr bwMode="auto">
          <a:xfrm>
            <a:off x="4236720" y="8770040"/>
            <a:ext cx="3033395" cy="101092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100">
                <a:solidFill>
                  <a:srgbClr val="7BA53C"/>
                </a:solidFill>
                <a:effectLst/>
                <a:latin typeface="Arial" panose="020B0604020202020204" pitchFamily="34" charset="0"/>
                <a:ea typeface="Calibri" panose="020F0502020204030204" pitchFamily="34" charset="0"/>
                <a:cs typeface="Times New Roman" panose="02020603050405020304" pitchFamily="18" charset="0"/>
              </a:rPr>
              <a:t>Sed ut perspiciatis unde omnis iste natus error sit voluptatem accusantium doloremque laudantium, totam rem aperiam, eaque ipsa quae ab illo inventore veritatis et quasi architecto beatae vita dicta sunt explicabo.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65" name="Picture 17" descr="templatelabgrey"/>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58252" y="10012258"/>
            <a:ext cx="1635125" cy="461963"/>
          </a:xfrm>
          <a:prstGeom prst="rect">
            <a:avLst/>
          </a:prstGeom>
          <a:noFill/>
          <a:extLst>
            <a:ext uri="{909E8E84-426E-40DD-AFC4-6F175D3DCCD1}">
              <a14:hiddenFill xmlns:a14="http://schemas.microsoft.com/office/drawing/2010/main">
                <a:solidFill>
                  <a:srgbClr val="FFFFFF"/>
                </a:solidFill>
              </a14:hiddenFill>
            </a:ext>
          </a:extLst>
        </p:spPr>
      </p:pic>
      <p:sp>
        <p:nvSpPr>
          <p:cNvPr id="43" name="Text Box 2"/>
          <p:cNvSpPr txBox="1">
            <a:spLocks noChangeArrowheads="1"/>
          </p:cNvSpPr>
          <p:nvPr/>
        </p:nvSpPr>
        <p:spPr bwMode="auto">
          <a:xfrm>
            <a:off x="5034280" y="4092630"/>
            <a:ext cx="1990090" cy="1483995"/>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100" dirty="0" err="1">
                <a:solidFill>
                  <a:srgbClr val="262626"/>
                </a:solidFill>
                <a:effectLst/>
                <a:latin typeface="Arial" panose="020B0604020202020204" pitchFamily="34" charset="0"/>
                <a:ea typeface="Calibri" panose="020F0502020204030204" pitchFamily="34" charset="0"/>
                <a:cs typeface="Times New Roman" panose="02020603050405020304" pitchFamily="18" charset="0"/>
              </a:rPr>
              <a:t>Sed</a:t>
            </a:r>
            <a:r>
              <a:rPr lang="en-US" sz="1100" dirty="0">
                <a:solidFill>
                  <a:srgbClr val="262626"/>
                </a:solidFill>
                <a:effectLst/>
                <a:latin typeface="Arial" panose="020B0604020202020204" pitchFamily="34" charset="0"/>
                <a:ea typeface="Calibri" panose="020F0502020204030204" pitchFamily="34" charset="0"/>
                <a:cs typeface="Times New Roman" panose="02020603050405020304" pitchFamily="18" charset="0"/>
              </a:rPr>
              <a:t> </a:t>
            </a:r>
            <a:r>
              <a:rPr lang="en-US" sz="1100" dirty="0" err="1">
                <a:solidFill>
                  <a:srgbClr val="262626"/>
                </a:solidFill>
                <a:effectLst/>
                <a:latin typeface="Arial" panose="020B0604020202020204" pitchFamily="34" charset="0"/>
                <a:ea typeface="Calibri" panose="020F0502020204030204" pitchFamily="34" charset="0"/>
                <a:cs typeface="Times New Roman" panose="02020603050405020304" pitchFamily="18" charset="0"/>
              </a:rPr>
              <a:t>ut</a:t>
            </a:r>
            <a:r>
              <a:rPr lang="en-US" sz="1100" dirty="0">
                <a:solidFill>
                  <a:srgbClr val="262626"/>
                </a:solidFill>
                <a:effectLst/>
                <a:latin typeface="Arial" panose="020B0604020202020204" pitchFamily="34" charset="0"/>
                <a:ea typeface="Calibri" panose="020F0502020204030204" pitchFamily="34" charset="0"/>
                <a:cs typeface="Times New Roman" panose="02020603050405020304" pitchFamily="18" charset="0"/>
              </a:rPr>
              <a:t> </a:t>
            </a:r>
            <a:r>
              <a:rPr lang="en-US" sz="1100" dirty="0" err="1">
                <a:solidFill>
                  <a:srgbClr val="262626"/>
                </a:solidFill>
                <a:effectLst/>
                <a:latin typeface="Arial" panose="020B0604020202020204" pitchFamily="34" charset="0"/>
                <a:ea typeface="Calibri" panose="020F0502020204030204" pitchFamily="34" charset="0"/>
                <a:cs typeface="Times New Roman" panose="02020603050405020304" pitchFamily="18" charset="0"/>
              </a:rPr>
              <a:t>perspiciatis</a:t>
            </a:r>
            <a:r>
              <a:rPr lang="en-US" sz="1100" dirty="0">
                <a:solidFill>
                  <a:srgbClr val="262626"/>
                </a:solidFill>
                <a:effectLst/>
                <a:latin typeface="Arial" panose="020B0604020202020204" pitchFamily="34" charset="0"/>
                <a:ea typeface="Calibri" panose="020F0502020204030204" pitchFamily="34" charset="0"/>
                <a:cs typeface="Times New Roman" panose="02020603050405020304" pitchFamily="18" charset="0"/>
              </a:rPr>
              <a:t> </a:t>
            </a:r>
            <a:r>
              <a:rPr lang="en-US" sz="1100" dirty="0" err="1">
                <a:solidFill>
                  <a:srgbClr val="262626"/>
                </a:solidFill>
                <a:effectLst/>
                <a:latin typeface="Arial" panose="020B0604020202020204" pitchFamily="34" charset="0"/>
                <a:ea typeface="Calibri" panose="020F0502020204030204" pitchFamily="34" charset="0"/>
                <a:cs typeface="Times New Roman" panose="02020603050405020304" pitchFamily="18" charset="0"/>
              </a:rPr>
              <a:t>unde</a:t>
            </a:r>
            <a:r>
              <a:rPr lang="en-US" sz="1100" dirty="0">
                <a:solidFill>
                  <a:srgbClr val="262626"/>
                </a:solidFill>
                <a:effectLst/>
                <a:latin typeface="Arial" panose="020B0604020202020204" pitchFamily="34" charset="0"/>
                <a:ea typeface="Calibri" panose="020F0502020204030204" pitchFamily="34" charset="0"/>
                <a:cs typeface="Times New Roman" panose="02020603050405020304" pitchFamily="18" charset="0"/>
              </a:rPr>
              <a:t> </a:t>
            </a:r>
            <a:r>
              <a:rPr lang="en-US" sz="1100" dirty="0" err="1">
                <a:solidFill>
                  <a:srgbClr val="262626"/>
                </a:solidFill>
                <a:effectLst/>
                <a:latin typeface="Arial" panose="020B0604020202020204" pitchFamily="34" charset="0"/>
                <a:ea typeface="Calibri" panose="020F0502020204030204" pitchFamily="34" charset="0"/>
                <a:cs typeface="Times New Roman" panose="02020603050405020304" pitchFamily="18" charset="0"/>
              </a:rPr>
              <a:t>omnis</a:t>
            </a:r>
            <a:r>
              <a:rPr lang="en-US" sz="1100" dirty="0">
                <a:solidFill>
                  <a:srgbClr val="262626"/>
                </a:solidFill>
                <a:effectLst/>
                <a:latin typeface="Arial" panose="020B0604020202020204" pitchFamily="34" charset="0"/>
                <a:ea typeface="Calibri" panose="020F0502020204030204" pitchFamily="34" charset="0"/>
                <a:cs typeface="Times New Roman" panose="02020603050405020304" pitchFamily="18" charset="0"/>
              </a:rPr>
              <a:t> </a:t>
            </a:r>
            <a:r>
              <a:rPr lang="en-US" sz="1100" dirty="0" err="1">
                <a:solidFill>
                  <a:srgbClr val="262626"/>
                </a:solidFill>
                <a:effectLst/>
                <a:latin typeface="Arial" panose="020B0604020202020204" pitchFamily="34" charset="0"/>
                <a:ea typeface="Calibri" panose="020F0502020204030204" pitchFamily="34" charset="0"/>
                <a:cs typeface="Times New Roman" panose="02020603050405020304" pitchFamily="18" charset="0"/>
              </a:rPr>
              <a:t>iste</a:t>
            </a:r>
            <a:r>
              <a:rPr lang="en-US" sz="1100" dirty="0">
                <a:solidFill>
                  <a:srgbClr val="262626"/>
                </a:solidFill>
                <a:effectLst/>
                <a:latin typeface="Arial" panose="020B0604020202020204" pitchFamily="34" charset="0"/>
                <a:ea typeface="Calibri" panose="020F0502020204030204" pitchFamily="34" charset="0"/>
                <a:cs typeface="Times New Roman" panose="02020603050405020304" pitchFamily="18" charset="0"/>
              </a:rPr>
              <a:t> </a:t>
            </a:r>
            <a:r>
              <a:rPr lang="en-US" sz="1100" dirty="0" err="1">
                <a:solidFill>
                  <a:srgbClr val="262626"/>
                </a:solidFill>
                <a:effectLst/>
                <a:latin typeface="Arial" panose="020B0604020202020204" pitchFamily="34" charset="0"/>
                <a:ea typeface="Calibri" panose="020F0502020204030204" pitchFamily="34" charset="0"/>
                <a:cs typeface="Times New Roman" panose="02020603050405020304" pitchFamily="18" charset="0"/>
              </a:rPr>
              <a:t>natus</a:t>
            </a:r>
            <a:r>
              <a:rPr lang="en-US" sz="1100" dirty="0">
                <a:solidFill>
                  <a:srgbClr val="262626"/>
                </a:solidFill>
                <a:effectLst/>
                <a:latin typeface="Arial" panose="020B0604020202020204" pitchFamily="34" charset="0"/>
                <a:ea typeface="Calibri" panose="020F0502020204030204" pitchFamily="34" charset="0"/>
                <a:cs typeface="Times New Roman" panose="02020603050405020304" pitchFamily="18" charset="0"/>
              </a:rPr>
              <a:t> error sit </a:t>
            </a:r>
            <a:r>
              <a:rPr lang="en-US" sz="1100" dirty="0" err="1">
                <a:solidFill>
                  <a:srgbClr val="262626"/>
                </a:solidFill>
                <a:effectLst/>
                <a:latin typeface="Arial" panose="020B0604020202020204" pitchFamily="34" charset="0"/>
                <a:ea typeface="Calibri" panose="020F0502020204030204" pitchFamily="34" charset="0"/>
                <a:cs typeface="Times New Roman" panose="02020603050405020304" pitchFamily="18" charset="0"/>
              </a:rPr>
              <a:t>voluptatem</a:t>
            </a:r>
            <a:r>
              <a:rPr lang="en-US" sz="1100" dirty="0">
                <a:solidFill>
                  <a:srgbClr val="262626"/>
                </a:solidFill>
                <a:effectLst/>
                <a:latin typeface="Arial" panose="020B0604020202020204" pitchFamily="34" charset="0"/>
                <a:ea typeface="Calibri" panose="020F0502020204030204" pitchFamily="34" charset="0"/>
                <a:cs typeface="Times New Roman" panose="02020603050405020304" pitchFamily="18" charset="0"/>
              </a:rPr>
              <a:t> </a:t>
            </a:r>
            <a:r>
              <a:rPr lang="en-US" sz="1100" dirty="0" err="1">
                <a:solidFill>
                  <a:srgbClr val="262626"/>
                </a:solidFill>
                <a:effectLst/>
                <a:latin typeface="Arial" panose="020B0604020202020204" pitchFamily="34" charset="0"/>
                <a:ea typeface="Calibri" panose="020F0502020204030204" pitchFamily="34" charset="0"/>
                <a:cs typeface="Times New Roman" panose="02020603050405020304" pitchFamily="18" charset="0"/>
              </a:rPr>
              <a:t>accusantium</a:t>
            </a:r>
            <a:r>
              <a:rPr lang="en-US" sz="1100" dirty="0">
                <a:solidFill>
                  <a:srgbClr val="262626"/>
                </a:solidFill>
                <a:effectLst/>
                <a:latin typeface="Arial" panose="020B0604020202020204" pitchFamily="34" charset="0"/>
                <a:ea typeface="Calibri" panose="020F0502020204030204" pitchFamily="34" charset="0"/>
                <a:cs typeface="Times New Roman" panose="02020603050405020304" pitchFamily="18" charset="0"/>
              </a:rPr>
              <a:t> </a:t>
            </a:r>
            <a:r>
              <a:rPr lang="en-US" sz="1100" dirty="0" err="1">
                <a:solidFill>
                  <a:srgbClr val="262626"/>
                </a:solidFill>
                <a:effectLst/>
                <a:latin typeface="Arial" panose="020B0604020202020204" pitchFamily="34" charset="0"/>
                <a:ea typeface="Calibri" panose="020F0502020204030204" pitchFamily="34" charset="0"/>
                <a:cs typeface="Times New Roman" panose="02020603050405020304" pitchFamily="18" charset="0"/>
              </a:rPr>
              <a:t>doloremque</a:t>
            </a:r>
            <a:r>
              <a:rPr lang="en-US" sz="1100" dirty="0">
                <a:solidFill>
                  <a:srgbClr val="262626"/>
                </a:solidFill>
                <a:effectLst/>
                <a:latin typeface="Arial" panose="020B0604020202020204" pitchFamily="34" charset="0"/>
                <a:ea typeface="Calibri" panose="020F0502020204030204" pitchFamily="34" charset="0"/>
                <a:cs typeface="Times New Roman" panose="02020603050405020304" pitchFamily="18" charset="0"/>
              </a:rPr>
              <a:t> </a:t>
            </a:r>
            <a:r>
              <a:rPr lang="en-US" sz="1100" dirty="0" err="1">
                <a:solidFill>
                  <a:srgbClr val="262626"/>
                </a:solidFill>
                <a:effectLst/>
                <a:latin typeface="Arial" panose="020B0604020202020204" pitchFamily="34" charset="0"/>
                <a:ea typeface="Calibri" panose="020F0502020204030204" pitchFamily="34" charset="0"/>
                <a:cs typeface="Times New Roman" panose="02020603050405020304" pitchFamily="18" charset="0"/>
              </a:rPr>
              <a:t>laudantium</a:t>
            </a:r>
            <a:r>
              <a:rPr lang="en-US" sz="1100" dirty="0">
                <a:solidFill>
                  <a:srgbClr val="262626"/>
                </a:solidFill>
                <a:effectLst/>
                <a:latin typeface="Arial" panose="020B0604020202020204" pitchFamily="34" charset="0"/>
                <a:ea typeface="Calibri" panose="020F0502020204030204" pitchFamily="34" charset="0"/>
                <a:cs typeface="Times New Roman" panose="02020603050405020304" pitchFamily="18" charset="0"/>
              </a:rPr>
              <a:t>, </a:t>
            </a:r>
            <a:r>
              <a:rPr lang="en-US" sz="1100" dirty="0" err="1">
                <a:solidFill>
                  <a:srgbClr val="262626"/>
                </a:solidFill>
                <a:effectLst/>
                <a:latin typeface="Arial" panose="020B0604020202020204" pitchFamily="34" charset="0"/>
                <a:ea typeface="Calibri" panose="020F0502020204030204" pitchFamily="34" charset="0"/>
                <a:cs typeface="Times New Roman" panose="02020603050405020304" pitchFamily="18" charset="0"/>
              </a:rPr>
              <a:t>totam</a:t>
            </a:r>
            <a:r>
              <a:rPr lang="en-US" sz="1100" dirty="0">
                <a:solidFill>
                  <a:srgbClr val="262626"/>
                </a:solidFill>
                <a:effectLst/>
                <a:latin typeface="Arial" panose="020B0604020202020204" pitchFamily="34" charset="0"/>
                <a:ea typeface="Calibri" panose="020F0502020204030204" pitchFamily="34" charset="0"/>
                <a:cs typeface="Times New Roman" panose="02020603050405020304" pitchFamily="18" charset="0"/>
              </a:rPr>
              <a:t> rem </a:t>
            </a:r>
            <a:r>
              <a:rPr lang="en-US" sz="1100" dirty="0" err="1">
                <a:solidFill>
                  <a:srgbClr val="262626"/>
                </a:solidFill>
                <a:effectLst/>
                <a:latin typeface="Arial" panose="020B0604020202020204" pitchFamily="34" charset="0"/>
                <a:ea typeface="Calibri" panose="020F0502020204030204" pitchFamily="34" charset="0"/>
                <a:cs typeface="Times New Roman" panose="02020603050405020304" pitchFamily="18" charset="0"/>
              </a:rPr>
              <a:t>aperiam</a:t>
            </a:r>
            <a:r>
              <a:rPr lang="en-US" sz="1100" dirty="0">
                <a:solidFill>
                  <a:srgbClr val="262626"/>
                </a:solidFill>
                <a:effectLst/>
                <a:latin typeface="Arial" panose="020B0604020202020204" pitchFamily="34" charset="0"/>
                <a:ea typeface="Calibri" panose="020F0502020204030204" pitchFamily="34" charset="0"/>
                <a:cs typeface="Times New Roman" panose="02020603050405020304" pitchFamily="18" charset="0"/>
              </a:rPr>
              <a:t>, </a:t>
            </a:r>
            <a:r>
              <a:rPr lang="en-US" sz="1100" dirty="0" err="1">
                <a:solidFill>
                  <a:srgbClr val="262626"/>
                </a:solidFill>
                <a:effectLst/>
                <a:latin typeface="Arial" panose="020B0604020202020204" pitchFamily="34" charset="0"/>
                <a:ea typeface="Calibri" panose="020F0502020204030204" pitchFamily="34" charset="0"/>
                <a:cs typeface="Times New Roman" panose="02020603050405020304" pitchFamily="18" charset="0"/>
              </a:rPr>
              <a:t>eaque</a:t>
            </a:r>
            <a:r>
              <a:rPr lang="en-US" sz="1100" dirty="0">
                <a:solidFill>
                  <a:srgbClr val="262626"/>
                </a:solidFill>
                <a:effectLst/>
                <a:latin typeface="Arial" panose="020B0604020202020204" pitchFamily="34" charset="0"/>
                <a:ea typeface="Calibri" panose="020F0502020204030204" pitchFamily="34" charset="0"/>
                <a:cs typeface="Times New Roman" panose="02020603050405020304" pitchFamily="18" charset="0"/>
              </a:rPr>
              <a:t> </a:t>
            </a:r>
            <a:r>
              <a:rPr lang="en-US" sz="1100" dirty="0" err="1">
                <a:solidFill>
                  <a:srgbClr val="262626"/>
                </a:solidFill>
                <a:effectLst/>
                <a:latin typeface="Arial" panose="020B0604020202020204" pitchFamily="34" charset="0"/>
                <a:ea typeface="Calibri" panose="020F0502020204030204" pitchFamily="34" charset="0"/>
                <a:cs typeface="Times New Roman" panose="02020603050405020304" pitchFamily="18" charset="0"/>
              </a:rPr>
              <a:t>ipsa</a:t>
            </a:r>
            <a:r>
              <a:rPr lang="en-US" sz="1100" dirty="0">
                <a:solidFill>
                  <a:srgbClr val="262626"/>
                </a:solidFill>
                <a:effectLst/>
                <a:latin typeface="Arial" panose="020B0604020202020204" pitchFamily="34" charset="0"/>
                <a:ea typeface="Calibri" panose="020F0502020204030204" pitchFamily="34" charset="0"/>
                <a:cs typeface="Times New Roman" panose="02020603050405020304" pitchFamily="18" charset="0"/>
              </a:rPr>
              <a:t> quae ab </a:t>
            </a:r>
            <a:r>
              <a:rPr lang="en-US" sz="1100" dirty="0" err="1">
                <a:solidFill>
                  <a:srgbClr val="262626"/>
                </a:solidFill>
                <a:effectLst/>
                <a:latin typeface="Arial" panose="020B0604020202020204" pitchFamily="34" charset="0"/>
                <a:ea typeface="Calibri" panose="020F0502020204030204" pitchFamily="34" charset="0"/>
                <a:cs typeface="Times New Roman" panose="02020603050405020304" pitchFamily="18" charset="0"/>
              </a:rPr>
              <a:t>illo</a:t>
            </a:r>
            <a:r>
              <a:rPr lang="en-US" sz="1100" dirty="0">
                <a:solidFill>
                  <a:srgbClr val="262626"/>
                </a:solidFill>
                <a:effectLst/>
                <a:latin typeface="Arial" panose="020B0604020202020204" pitchFamily="34" charset="0"/>
                <a:ea typeface="Calibri" panose="020F0502020204030204" pitchFamily="34" charset="0"/>
                <a:cs typeface="Times New Roman" panose="02020603050405020304" pitchFamily="18" charset="0"/>
              </a:rPr>
              <a:t> </a:t>
            </a:r>
            <a:r>
              <a:rPr lang="en-US" sz="1100" dirty="0" err="1">
                <a:solidFill>
                  <a:srgbClr val="262626"/>
                </a:solidFill>
                <a:effectLst/>
                <a:latin typeface="Arial" panose="020B0604020202020204" pitchFamily="34" charset="0"/>
                <a:ea typeface="Calibri" panose="020F0502020204030204" pitchFamily="34" charset="0"/>
                <a:cs typeface="Times New Roman" panose="02020603050405020304" pitchFamily="18" charset="0"/>
              </a:rPr>
              <a:t>inventore</a:t>
            </a:r>
            <a:r>
              <a:rPr lang="en-US" sz="1100" dirty="0">
                <a:solidFill>
                  <a:srgbClr val="262626"/>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4" name="Text Box 2"/>
          <p:cNvSpPr txBox="1">
            <a:spLocks noChangeArrowheads="1"/>
          </p:cNvSpPr>
          <p:nvPr/>
        </p:nvSpPr>
        <p:spPr bwMode="auto">
          <a:xfrm>
            <a:off x="5045075" y="3824660"/>
            <a:ext cx="1806575" cy="429895"/>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400" b="1">
                <a:solidFill>
                  <a:srgbClr val="2E74B5"/>
                </a:solidFill>
                <a:effectLst/>
                <a:latin typeface="Arial" panose="020B0604020202020204" pitchFamily="34" charset="0"/>
                <a:ea typeface="Calibri" panose="020F0502020204030204" pitchFamily="34" charset="0"/>
                <a:cs typeface="Times New Roman" panose="02020603050405020304" pitchFamily="18" charset="0"/>
              </a:rPr>
              <a:t>DID YOU KNOW?</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68" name="Picture 20" descr="zebra"/>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6349" y="-11780"/>
            <a:ext cx="3162301" cy="24479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3"/>
          <p:cNvSpPr>
            <a:spLocks noChangeArrowheads="1"/>
          </p:cNvSpPr>
          <p:nvPr/>
        </p:nvSpPr>
        <p:spPr bwMode="auto">
          <a:xfrm>
            <a:off x="0" y="-58365"/>
            <a:ext cx="75628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14549604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TotalTime>
  <Words>259</Words>
  <Application>Microsoft Office PowerPoint</Application>
  <PresentationFormat>Custom</PresentationFormat>
  <Paragraphs>14</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Times New Roman</vt:lpstr>
      <vt:lpstr>Office Theme</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Nicholas Guastella</dc:creator>
  <cp:lastModifiedBy>Nicholas Guastella</cp:lastModifiedBy>
  <cp:revision>2</cp:revision>
  <dcterms:created xsi:type="dcterms:W3CDTF">2021-11-23T21:56:15Z</dcterms:created>
  <dcterms:modified xsi:type="dcterms:W3CDTF">2021-11-23T22:25:38Z</dcterms:modified>
</cp:coreProperties>
</file>