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4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6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5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1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3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3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1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1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4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6" name="Picture 48" descr="5img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47" y="7355372"/>
            <a:ext cx="5251451" cy="334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ounded Rectangle 50"/>
          <p:cNvSpPr/>
          <p:nvPr/>
        </p:nvSpPr>
        <p:spPr>
          <a:xfrm>
            <a:off x="693420" y="4959873"/>
            <a:ext cx="6164580" cy="4843145"/>
          </a:xfrm>
          <a:prstGeom prst="roundRect">
            <a:avLst>
              <a:gd name="adj" fmla="val 555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3902075" y="2055383"/>
            <a:ext cx="2985770" cy="2626360"/>
          </a:xfrm>
          <a:prstGeom prst="roundRect">
            <a:avLst>
              <a:gd name="adj" fmla="val 555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690880" y="2029348"/>
            <a:ext cx="2985770" cy="2626360"/>
          </a:xfrm>
          <a:prstGeom prst="roundRect">
            <a:avLst>
              <a:gd name="adj" fmla="val 555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1572895" y="1395730"/>
            <a:ext cx="4581525" cy="50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2600" dirty="0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SHAREHOLDER </a:t>
            </a:r>
            <a:r>
              <a:rPr lang="en-US" sz="2600" b="1" dirty="0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 MEETING</a:t>
            </a:r>
            <a:endParaRPr lang="en-US" dirty="0">
              <a:effectLst/>
            </a:endParaRPr>
          </a:p>
        </p:txBody>
      </p: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880110" y="2240803"/>
            <a:ext cx="62992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Date:</a:t>
            </a:r>
            <a:endParaRPr lang="en-US" sz="1100" dirty="0">
              <a:effectLst/>
            </a:endParaRPr>
          </a:p>
        </p:txBody>
      </p:sp>
      <p:sp>
        <p:nvSpPr>
          <p:cNvPr id="100" name="Text Box 2"/>
          <p:cNvSpPr txBox="1">
            <a:spLocks noChangeArrowheads="1"/>
          </p:cNvSpPr>
          <p:nvPr/>
        </p:nvSpPr>
        <p:spPr bwMode="auto">
          <a:xfrm>
            <a:off x="2084705" y="2237628"/>
            <a:ext cx="62992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Time:</a:t>
            </a:r>
            <a:endParaRPr lang="en-US" sz="1100">
              <a:effectLst/>
            </a:endParaRPr>
          </a:p>
        </p:txBody>
      </p:sp>
      <p:sp>
        <p:nvSpPr>
          <p:cNvPr id="101" name="Text Box 3"/>
          <p:cNvSpPr txBox="1">
            <a:spLocks noChangeArrowheads="1"/>
          </p:cNvSpPr>
          <p:nvPr/>
        </p:nvSpPr>
        <p:spPr bwMode="auto">
          <a:xfrm>
            <a:off x="882650" y="3550173"/>
            <a:ext cx="77724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Location:</a:t>
            </a:r>
            <a:endParaRPr lang="en-US" sz="1100">
              <a:effectLst/>
            </a:endParaRPr>
          </a:p>
        </p:txBody>
      </p:sp>
      <p:sp>
        <p:nvSpPr>
          <p:cNvPr id="102" name="Text Box 2"/>
          <p:cNvSpPr txBox="1">
            <a:spLocks noChangeArrowheads="1"/>
          </p:cNvSpPr>
          <p:nvPr/>
        </p:nvSpPr>
        <p:spPr bwMode="auto">
          <a:xfrm>
            <a:off x="862965" y="2551318"/>
            <a:ext cx="150876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Meeting called by:</a:t>
            </a:r>
            <a:endParaRPr lang="en-US" sz="1100">
              <a:effectLst/>
            </a:endParaRPr>
          </a:p>
        </p:txBody>
      </p:sp>
      <p:sp>
        <p:nvSpPr>
          <p:cNvPr id="103" name="Text Box 2"/>
          <p:cNvSpPr txBox="1">
            <a:spLocks noChangeArrowheads="1"/>
          </p:cNvSpPr>
          <p:nvPr/>
        </p:nvSpPr>
        <p:spPr bwMode="auto">
          <a:xfrm>
            <a:off x="871855" y="2894218"/>
            <a:ext cx="150876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Type of Meeting:</a:t>
            </a:r>
            <a:endParaRPr lang="en-US" sz="1100">
              <a:effectLst/>
            </a:endParaRPr>
          </a:p>
        </p:txBody>
      </p:sp>
      <p:sp>
        <p:nvSpPr>
          <p:cNvPr id="104" name="Text Box 2"/>
          <p:cNvSpPr txBox="1">
            <a:spLocks noChangeArrowheads="1"/>
          </p:cNvSpPr>
          <p:nvPr/>
        </p:nvSpPr>
        <p:spPr bwMode="auto">
          <a:xfrm>
            <a:off x="889000" y="3221243"/>
            <a:ext cx="899160" cy="23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Facilitator:</a:t>
            </a:r>
            <a:endParaRPr lang="en-US" sz="1100">
              <a:effectLst/>
            </a:endParaRPr>
          </a:p>
        </p:txBody>
      </p:sp>
      <p:sp>
        <p:nvSpPr>
          <p:cNvPr id="105" name="Text Box 2"/>
          <p:cNvSpPr txBox="1">
            <a:spLocks noChangeArrowheads="1"/>
          </p:cNvSpPr>
          <p:nvPr/>
        </p:nvSpPr>
        <p:spPr bwMode="auto">
          <a:xfrm>
            <a:off x="871855" y="3899423"/>
            <a:ext cx="12242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Timekeeper:</a:t>
            </a:r>
            <a:endParaRPr lang="en-US" sz="1100">
              <a:effectLst/>
            </a:endParaRPr>
          </a:p>
        </p:txBody>
      </p:sp>
      <p:sp>
        <p:nvSpPr>
          <p:cNvPr id="106" name="Text Box 2"/>
          <p:cNvSpPr txBox="1">
            <a:spLocks noChangeArrowheads="1"/>
          </p:cNvSpPr>
          <p:nvPr/>
        </p:nvSpPr>
        <p:spPr bwMode="auto">
          <a:xfrm>
            <a:off x="868045" y="4237243"/>
            <a:ext cx="12242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Notes Taker:</a:t>
            </a:r>
            <a:endParaRPr lang="en-US" sz="1100">
              <a:effectLst/>
            </a:endParaRPr>
          </a:p>
        </p:txBody>
      </p:sp>
      <p:sp>
        <p:nvSpPr>
          <p:cNvPr id="107" name="Text Box 2"/>
          <p:cNvSpPr txBox="1">
            <a:spLocks noChangeArrowheads="1"/>
          </p:cNvSpPr>
          <p:nvPr/>
        </p:nvSpPr>
        <p:spPr bwMode="auto">
          <a:xfrm>
            <a:off x="4089400" y="2214768"/>
            <a:ext cx="12242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Attendees:</a:t>
            </a:r>
            <a:endParaRPr lang="en-US" sz="1100" dirty="0">
              <a:effectLst/>
            </a:endParaRPr>
          </a:p>
        </p:txBody>
      </p:sp>
      <p:sp>
        <p:nvSpPr>
          <p:cNvPr id="108" name="Text Box 2"/>
          <p:cNvSpPr txBox="1">
            <a:spLocks noChangeArrowheads="1"/>
          </p:cNvSpPr>
          <p:nvPr/>
        </p:nvSpPr>
        <p:spPr bwMode="auto">
          <a:xfrm>
            <a:off x="2818765" y="5130053"/>
            <a:ext cx="18973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400" b="1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AGENDA ITEMS</a:t>
            </a:r>
            <a:endParaRPr lang="en-US">
              <a:effectLst/>
            </a:endParaRPr>
          </a:p>
        </p:txBody>
      </p:sp>
      <p:sp>
        <p:nvSpPr>
          <p:cNvPr id="109" name="Text Box 2"/>
          <p:cNvSpPr txBox="1">
            <a:spLocks noChangeArrowheads="1"/>
          </p:cNvSpPr>
          <p:nvPr/>
        </p:nvSpPr>
        <p:spPr bwMode="auto">
          <a:xfrm>
            <a:off x="995680" y="5462793"/>
            <a:ext cx="51498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b="1" dirty="0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No.</a:t>
            </a:r>
            <a:endParaRPr lang="en-US" sz="1100" dirty="0">
              <a:effectLst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1361440" y="2413523"/>
            <a:ext cx="758190" cy="0"/>
          </a:xfrm>
          <a:prstGeom prst="line">
            <a:avLst/>
          </a:prstGeom>
          <a:ln w="9525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2582545" y="2413523"/>
            <a:ext cx="763270" cy="0"/>
          </a:xfrm>
          <a:prstGeom prst="line">
            <a:avLst/>
          </a:prstGeom>
          <a:ln w="9525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986790" y="5754893"/>
            <a:ext cx="5568315" cy="0"/>
          </a:xfrm>
          <a:prstGeom prst="line">
            <a:avLst/>
          </a:prstGeom>
          <a:ln w="19050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991870" y="6090173"/>
            <a:ext cx="5529580" cy="0"/>
          </a:xfrm>
          <a:prstGeom prst="line">
            <a:avLst/>
          </a:prstGeom>
          <a:ln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5" name="Picture 47" descr="templatelabgre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868" y="10081629"/>
            <a:ext cx="112712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4" name="Straight Connector 113"/>
          <p:cNvCxnSpPr/>
          <p:nvPr/>
        </p:nvCxnSpPr>
        <p:spPr>
          <a:xfrm>
            <a:off x="2120265" y="2729753"/>
            <a:ext cx="1225550" cy="0"/>
          </a:xfrm>
          <a:prstGeom prst="line">
            <a:avLst/>
          </a:prstGeom>
          <a:ln w="9525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057400" y="3065033"/>
            <a:ext cx="1288415" cy="0"/>
          </a:xfrm>
          <a:prstGeom prst="line">
            <a:avLst/>
          </a:prstGeom>
          <a:ln w="9525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682750" y="3390788"/>
            <a:ext cx="1662430" cy="0"/>
          </a:xfrm>
          <a:prstGeom prst="line">
            <a:avLst/>
          </a:prstGeom>
          <a:ln w="9525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600200" y="3731148"/>
            <a:ext cx="1745615" cy="0"/>
          </a:xfrm>
          <a:prstGeom prst="line">
            <a:avLst/>
          </a:prstGeom>
          <a:ln w="9525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784985" y="4072143"/>
            <a:ext cx="1560195" cy="0"/>
          </a:xfrm>
          <a:prstGeom prst="line">
            <a:avLst/>
          </a:prstGeom>
          <a:ln w="9525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789430" y="4407423"/>
            <a:ext cx="1556385" cy="0"/>
          </a:xfrm>
          <a:prstGeom prst="line">
            <a:avLst/>
          </a:prstGeom>
          <a:ln w="9525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4206875" y="2729753"/>
            <a:ext cx="2348865" cy="0"/>
          </a:xfrm>
          <a:prstGeom prst="line">
            <a:avLst/>
          </a:prstGeom>
          <a:ln w="9525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4206875" y="3070113"/>
            <a:ext cx="2348865" cy="0"/>
          </a:xfrm>
          <a:prstGeom prst="line">
            <a:avLst/>
          </a:prstGeom>
          <a:ln w="9525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4206875" y="3400948"/>
            <a:ext cx="2348865" cy="0"/>
          </a:xfrm>
          <a:prstGeom prst="line">
            <a:avLst/>
          </a:prstGeom>
          <a:ln w="9525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4206875" y="3736228"/>
            <a:ext cx="2348865" cy="0"/>
          </a:xfrm>
          <a:prstGeom prst="line">
            <a:avLst/>
          </a:prstGeom>
          <a:ln w="9525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4206875" y="4081668"/>
            <a:ext cx="2348865" cy="0"/>
          </a:xfrm>
          <a:prstGeom prst="line">
            <a:avLst/>
          </a:prstGeom>
          <a:ln w="9525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197350" y="4422028"/>
            <a:ext cx="2358390" cy="0"/>
          </a:xfrm>
          <a:prstGeom prst="line">
            <a:avLst/>
          </a:prstGeom>
          <a:ln w="9525"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 Box 2"/>
          <p:cNvSpPr txBox="1">
            <a:spLocks noChangeArrowheads="1"/>
          </p:cNvSpPr>
          <p:nvPr/>
        </p:nvSpPr>
        <p:spPr bwMode="auto">
          <a:xfrm>
            <a:off x="1891030" y="5462158"/>
            <a:ext cx="573405" cy="26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b="1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Topic</a:t>
            </a:r>
            <a:endParaRPr lang="en-US" sz="1100">
              <a:effectLst/>
            </a:endParaRPr>
          </a:p>
        </p:txBody>
      </p:sp>
      <p:sp>
        <p:nvSpPr>
          <p:cNvPr id="127" name="Text Box 2"/>
          <p:cNvSpPr txBox="1">
            <a:spLocks noChangeArrowheads="1"/>
          </p:cNvSpPr>
          <p:nvPr/>
        </p:nvSpPr>
        <p:spPr bwMode="auto">
          <a:xfrm>
            <a:off x="3792855" y="5459618"/>
            <a:ext cx="1241425" cy="29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b="1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Presenter</a:t>
            </a:r>
            <a:endParaRPr lang="en-US" sz="1100">
              <a:effectLst/>
            </a:endParaRPr>
          </a:p>
        </p:txBody>
      </p:sp>
      <p:sp>
        <p:nvSpPr>
          <p:cNvPr id="128" name="Text Box 2"/>
          <p:cNvSpPr txBox="1">
            <a:spLocks noChangeArrowheads="1"/>
          </p:cNvSpPr>
          <p:nvPr/>
        </p:nvSpPr>
        <p:spPr bwMode="auto">
          <a:xfrm>
            <a:off x="5530850" y="5462793"/>
            <a:ext cx="124142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b="1">
                <a:solidFill>
                  <a:srgbClr val="3E3B81"/>
                </a:solidFill>
                <a:effectLst/>
                <a:latin typeface="Arial" panose="020B0604020202020204" pitchFamily="34" charset="0"/>
              </a:rPr>
              <a:t>Time Allotted</a:t>
            </a:r>
            <a:endParaRPr lang="en-US" sz="1100">
              <a:effectLst/>
            </a:endParaRPr>
          </a:p>
        </p:txBody>
      </p:sp>
      <p:pic>
        <p:nvPicPr>
          <p:cNvPr id="2068" name="Picture 20" descr="logo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947" y="268100"/>
            <a:ext cx="16129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9" name="Straight Connector 128"/>
          <p:cNvCxnSpPr/>
          <p:nvPr/>
        </p:nvCxnSpPr>
        <p:spPr>
          <a:xfrm>
            <a:off x="988060" y="6426723"/>
            <a:ext cx="5529580" cy="0"/>
          </a:xfrm>
          <a:prstGeom prst="line">
            <a:avLst/>
          </a:prstGeom>
          <a:ln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997585" y="6770893"/>
            <a:ext cx="5529580" cy="0"/>
          </a:xfrm>
          <a:prstGeom prst="line">
            <a:avLst/>
          </a:prstGeom>
          <a:ln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988695" y="7100458"/>
            <a:ext cx="5529580" cy="0"/>
          </a:xfrm>
          <a:prstGeom prst="line">
            <a:avLst/>
          </a:prstGeom>
          <a:ln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988060" y="7441453"/>
            <a:ext cx="5529580" cy="0"/>
          </a:xfrm>
          <a:prstGeom prst="line">
            <a:avLst/>
          </a:prstGeom>
          <a:ln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988060" y="7776733"/>
            <a:ext cx="5529580" cy="0"/>
          </a:xfrm>
          <a:prstGeom prst="line">
            <a:avLst/>
          </a:prstGeom>
          <a:ln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993140" y="8110743"/>
            <a:ext cx="5529580" cy="0"/>
          </a:xfrm>
          <a:prstGeom prst="line">
            <a:avLst/>
          </a:prstGeom>
          <a:ln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998220" y="8442848"/>
            <a:ext cx="5529580" cy="0"/>
          </a:xfrm>
          <a:prstGeom prst="line">
            <a:avLst/>
          </a:prstGeom>
          <a:ln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998220" y="8788923"/>
            <a:ext cx="5529580" cy="0"/>
          </a:xfrm>
          <a:prstGeom prst="line">
            <a:avLst/>
          </a:prstGeom>
          <a:ln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988695" y="9119123"/>
            <a:ext cx="5529580" cy="0"/>
          </a:xfrm>
          <a:prstGeom prst="line">
            <a:avLst/>
          </a:prstGeom>
          <a:ln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988060" y="9460118"/>
            <a:ext cx="5529580" cy="0"/>
          </a:xfrm>
          <a:prstGeom prst="line">
            <a:avLst/>
          </a:prstGeom>
          <a:ln>
            <a:solidFill>
              <a:srgbClr val="3E3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7" name="Picture 19" descr="5img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388" y="-13447"/>
            <a:ext cx="2952750" cy="274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9"/>
          <p:cNvSpPr>
            <a:spLocks noChangeArrowheads="1"/>
          </p:cNvSpPr>
          <p:nvPr/>
        </p:nvSpPr>
        <p:spPr bwMode="auto">
          <a:xfrm>
            <a:off x="0" y="-13447"/>
            <a:ext cx="756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5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33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3</cp:revision>
  <dcterms:created xsi:type="dcterms:W3CDTF">2021-10-21T08:53:37Z</dcterms:created>
  <dcterms:modified xsi:type="dcterms:W3CDTF">2021-10-21T23:42:32Z</dcterms:modified>
</cp:coreProperties>
</file>