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14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5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3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3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1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4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/>
          <p:cNvSpPr/>
          <p:nvPr/>
        </p:nvSpPr>
        <p:spPr>
          <a:xfrm>
            <a:off x="669290" y="5189450"/>
            <a:ext cx="6181725" cy="30988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69290" y="8458430"/>
            <a:ext cx="6181725" cy="30988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565785" y="593955"/>
            <a:ext cx="22574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SAFETY</a:t>
            </a:r>
            <a:endParaRPr lang="en-US" dirty="0">
              <a:effectLst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MEETING</a:t>
            </a:r>
            <a:endParaRPr lang="en-US" dirty="0">
              <a:effectLst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MINUTES</a:t>
            </a:r>
            <a:endParaRPr lang="en-US" dirty="0">
              <a:effectLst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550599" y="2487525"/>
            <a:ext cx="62992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Date:</a:t>
            </a:r>
            <a:endParaRPr lang="en-US" sz="1100" dirty="0">
              <a:effectLst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2101904" y="2488160"/>
            <a:ext cx="62992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Time:</a:t>
            </a:r>
            <a:endParaRPr lang="en-US" sz="1100">
              <a:effectLst/>
            </a:endParaRP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3691944" y="2483715"/>
            <a:ext cx="77724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Location:</a:t>
            </a:r>
            <a:endParaRPr lang="en-US" sz="1100">
              <a:effectLst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542290" y="2803755"/>
            <a:ext cx="150876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Meeting called by:</a:t>
            </a:r>
            <a:endParaRPr lang="en-US" sz="1100" dirty="0">
              <a:effectLst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552450" y="3139035"/>
            <a:ext cx="150876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Type of Meeting:</a:t>
            </a:r>
            <a:endParaRPr lang="en-US" sz="1100">
              <a:effectLst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57530" y="3464155"/>
            <a:ext cx="899160" cy="2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Facilitator:</a:t>
            </a:r>
            <a:endParaRPr lang="en-US" sz="1100">
              <a:effectLst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3666490" y="2803755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Timekeeper:</a:t>
            </a:r>
            <a:endParaRPr lang="en-US" sz="1100">
              <a:effectLst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3666490" y="3468600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Notes Taker:</a:t>
            </a:r>
            <a:endParaRPr lang="en-US" sz="1100">
              <a:effectLst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557530" y="3926435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Attendees:</a:t>
            </a:r>
            <a:endParaRPr lang="en-US" sz="1100">
              <a:effectLst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52450" y="4886555"/>
            <a:ext cx="12750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AGENDA ITEMS</a:t>
            </a:r>
            <a:endParaRPr lang="en-US" sz="1100" dirty="0">
              <a:effectLst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52450" y="8147915"/>
            <a:ext cx="12750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ACTIONS</a:t>
            </a:r>
            <a:endParaRPr lang="en-US" sz="1100" dirty="0">
              <a:effectLst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672465" y="5214850"/>
            <a:ext cx="51498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No.</a:t>
            </a:r>
            <a:endParaRPr lang="en-US" sz="1100">
              <a:effectLst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482725" y="5219295"/>
            <a:ext cx="63690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Topic</a:t>
            </a:r>
            <a:endParaRPr lang="en-US" sz="1100">
              <a:effectLst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4197985" y="5220565"/>
            <a:ext cx="83693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Presenter</a:t>
            </a:r>
            <a:endParaRPr lang="en-US" sz="1100">
              <a:effectLst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5580380" y="5216120"/>
            <a:ext cx="110744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Time Allotted</a:t>
            </a:r>
            <a:endParaRPr lang="en-US" sz="1100" dirty="0">
              <a:effectLst/>
            </a:endParaRPr>
          </a:p>
        </p:txBody>
      </p:sp>
      <p:sp>
        <p:nvSpPr>
          <p:cNvPr id="69" name="Text Box 2"/>
          <p:cNvSpPr txBox="1">
            <a:spLocks noChangeArrowheads="1"/>
          </p:cNvSpPr>
          <p:nvPr/>
        </p:nvSpPr>
        <p:spPr bwMode="auto">
          <a:xfrm>
            <a:off x="807720" y="8488910"/>
            <a:ext cx="110172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Action</a:t>
            </a:r>
            <a:endParaRPr lang="en-US" sz="1100">
              <a:effectLst/>
            </a:endParaRP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3849370" y="8488275"/>
            <a:ext cx="144208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To be taken by</a:t>
            </a:r>
            <a:endParaRPr lang="en-US" sz="1100">
              <a:effectLst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5803265" y="8495260"/>
            <a:ext cx="104267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Due Date</a:t>
            </a:r>
            <a:endParaRPr lang="en-US" sz="1100" dirty="0">
              <a:effectLst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1004570" y="2663420"/>
            <a:ext cx="1113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559685" y="2664055"/>
            <a:ext cx="1113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394200" y="2663420"/>
            <a:ext cx="2451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835150" y="2980920"/>
            <a:ext cx="18103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596765" y="2980920"/>
            <a:ext cx="2256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729105" y="3317470"/>
            <a:ext cx="5123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370965" y="3642590"/>
            <a:ext cx="22967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604385" y="3646400"/>
            <a:ext cx="2249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55955" y="4320770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2780" y="4649065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826385" y="4320135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23210" y="4648430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975225" y="4321405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972050" y="4649700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69925" y="5846040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78815" y="6185765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70560" y="6529300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74370" y="6858230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75005" y="7199225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76275" y="7540220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77545" y="7892645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70560" y="9117560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69925" y="9457920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73100" y="9815425"/>
            <a:ext cx="6168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7" name="Picture 29" descr="templatelab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707" y="9848014"/>
            <a:ext cx="112712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safetyim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4" y="37607"/>
            <a:ext cx="2755901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Rounded Rectangle 98"/>
          <p:cNvSpPr/>
          <p:nvPr/>
        </p:nvSpPr>
        <p:spPr>
          <a:xfrm>
            <a:off x="4686935" y="-84224"/>
            <a:ext cx="2162175" cy="1918334"/>
          </a:xfrm>
          <a:prstGeom prst="roundRect">
            <a:avLst>
              <a:gd name="adj" fmla="val 752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075" name="Picture 27" descr="safety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186" y="361183"/>
            <a:ext cx="1790700" cy="11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9" name="Picture 51" descr="safetyborder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1" y="10135871"/>
            <a:ext cx="7562851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553720" y="10332315"/>
            <a:ext cx="421259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sz="11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sz="11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sz="1100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sz="11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100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consectetur</a:t>
            </a:r>
            <a:endParaRPr lang="en-US" sz="1100" dirty="0">
              <a:effectLst/>
            </a:endParaRPr>
          </a:p>
        </p:txBody>
      </p:sp>
      <p:sp>
        <p:nvSpPr>
          <p:cNvPr id="3" name="Rectangle 52"/>
          <p:cNvSpPr>
            <a:spLocks noChangeArrowheads="1"/>
          </p:cNvSpPr>
          <p:nvPr/>
        </p:nvSpPr>
        <p:spPr bwMode="auto">
          <a:xfrm>
            <a:off x="-11430" y="14835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5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49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6</cp:revision>
  <dcterms:created xsi:type="dcterms:W3CDTF">2021-10-21T08:53:37Z</dcterms:created>
  <dcterms:modified xsi:type="dcterms:W3CDTF">2021-10-22T01:23:28Z</dcterms:modified>
</cp:coreProperties>
</file>