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</p:sldIdLst>
  <p:sldSz cx="7556500" cy="10693400"/>
  <p:notesSz cx="6858000" cy="9144000"/>
  <p:embeddedFontLst>
    <p:embeddedFont>
      <p:font typeface="Bebas Neue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old" panose="02000000000000000000" pitchFamily="2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D3D"/>
    <a:srgbClr val="FF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558" autoAdjust="0"/>
  </p:normalViewPr>
  <p:slideViewPr>
    <p:cSldViewPr>
      <p:cViewPr varScale="1">
        <p:scale>
          <a:sx n="48" d="100"/>
          <a:sy n="48" d="100"/>
        </p:scale>
        <p:origin x="23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4B037E55-B488-4C92-B08E-A2ADE61ADB89}"/>
              </a:ext>
            </a:extLst>
          </p:cNvPr>
          <p:cNvGrpSpPr/>
          <p:nvPr/>
        </p:nvGrpSpPr>
        <p:grpSpPr>
          <a:xfrm>
            <a:off x="756000" y="607410"/>
            <a:ext cx="6048000" cy="9690616"/>
            <a:chOff x="756000" y="607410"/>
            <a:chExt cx="6048000" cy="9690616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1465980"/>
              <a:ext cx="6048000" cy="527296"/>
              <a:chOff x="0" y="0"/>
              <a:chExt cx="63865067" cy="556808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2700" y="-12700"/>
                <a:ext cx="63890469" cy="5593485"/>
              </a:xfrm>
              <a:custGeom>
                <a:avLst/>
                <a:gdLst/>
                <a:ahLst/>
                <a:cxnLst/>
                <a:rect l="l" t="t" r="r" b="b"/>
                <a:pathLst>
                  <a:path w="63890469" h="5593485">
                    <a:moveTo>
                      <a:pt x="63028140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4731155"/>
                    </a:lnTo>
                    <a:cubicBezTo>
                      <a:pt x="0" y="5203595"/>
                      <a:pt x="389890" y="5593485"/>
                      <a:pt x="862330" y="5593485"/>
                    </a:cubicBezTo>
                    <a:lnTo>
                      <a:pt x="63028140" y="5593485"/>
                    </a:lnTo>
                    <a:cubicBezTo>
                      <a:pt x="63500577" y="5593485"/>
                      <a:pt x="63890469" y="5203595"/>
                      <a:pt x="63890469" y="4731155"/>
                    </a:cubicBezTo>
                    <a:lnTo>
                      <a:pt x="63890469" y="862330"/>
                    </a:lnTo>
                    <a:cubicBezTo>
                      <a:pt x="63890469" y="389890"/>
                      <a:pt x="63500577" y="0"/>
                      <a:pt x="63028140" y="0"/>
                    </a:cubicBezTo>
                    <a:close/>
                    <a:moveTo>
                      <a:pt x="63699969" y="927100"/>
                    </a:moveTo>
                    <a:lnTo>
                      <a:pt x="63699969" y="4731155"/>
                    </a:lnTo>
                    <a:cubicBezTo>
                      <a:pt x="63699969" y="5098185"/>
                      <a:pt x="63395169" y="5402985"/>
                      <a:pt x="63028140" y="5402985"/>
                    </a:cubicBezTo>
                    <a:lnTo>
                      <a:pt x="862330" y="5402985"/>
                    </a:lnTo>
                    <a:cubicBezTo>
                      <a:pt x="495300" y="5402985"/>
                      <a:pt x="190500" y="5098185"/>
                      <a:pt x="190500" y="4731155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63028140" y="190500"/>
                    </a:lnTo>
                    <a:cubicBezTo>
                      <a:pt x="63395169" y="190500"/>
                      <a:pt x="63699969" y="495300"/>
                      <a:pt x="63699969" y="862330"/>
                    </a:cubicBezTo>
                    <a:lnTo>
                      <a:pt x="63699969" y="927100"/>
                    </a:lnTo>
                    <a:close/>
                  </a:path>
                </a:pathLst>
              </a:custGeom>
              <a:solidFill>
                <a:srgbClr val="E13D3D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33313" y="1603506"/>
              <a:ext cx="294427" cy="2944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52295" y="1603506"/>
              <a:ext cx="249426" cy="24942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3233" y="1561323"/>
              <a:ext cx="313873" cy="23030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57508" y="1603506"/>
              <a:ext cx="247962" cy="17760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70800" y="1593751"/>
              <a:ext cx="228333" cy="230639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4829326" y="1624853"/>
              <a:ext cx="1883261" cy="21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393939"/>
                  </a:solidFill>
                  <a:latin typeface="Roboto"/>
                </a:rPr>
                <a:t>Date:       /       /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2995115" y="2165594"/>
              <a:ext cx="3808885" cy="527296"/>
              <a:chOff x="0" y="0"/>
              <a:chExt cx="40220685" cy="55680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2700" y="-12700"/>
                <a:ext cx="40246086" cy="5593485"/>
              </a:xfrm>
              <a:custGeom>
                <a:avLst/>
                <a:gdLst/>
                <a:ahLst/>
                <a:cxnLst/>
                <a:rect l="l" t="t" r="r" b="b"/>
                <a:pathLst>
                  <a:path w="40246086" h="5593485">
                    <a:moveTo>
                      <a:pt x="39383754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4731155"/>
                    </a:lnTo>
                    <a:cubicBezTo>
                      <a:pt x="0" y="5203595"/>
                      <a:pt x="389890" y="5593485"/>
                      <a:pt x="862330" y="5593485"/>
                    </a:cubicBezTo>
                    <a:lnTo>
                      <a:pt x="39383754" y="5593485"/>
                    </a:lnTo>
                    <a:cubicBezTo>
                      <a:pt x="39856197" y="5593485"/>
                      <a:pt x="40246086" y="5203595"/>
                      <a:pt x="40246086" y="4731155"/>
                    </a:cubicBezTo>
                    <a:lnTo>
                      <a:pt x="40246086" y="862330"/>
                    </a:lnTo>
                    <a:cubicBezTo>
                      <a:pt x="40246086" y="389890"/>
                      <a:pt x="39856197" y="0"/>
                      <a:pt x="39383754" y="0"/>
                    </a:cubicBezTo>
                    <a:close/>
                    <a:moveTo>
                      <a:pt x="40055586" y="927100"/>
                    </a:moveTo>
                    <a:lnTo>
                      <a:pt x="40055586" y="4731155"/>
                    </a:lnTo>
                    <a:cubicBezTo>
                      <a:pt x="40055586" y="5098185"/>
                      <a:pt x="39750786" y="5402985"/>
                      <a:pt x="39383754" y="5402985"/>
                    </a:cubicBezTo>
                    <a:lnTo>
                      <a:pt x="862330" y="5402985"/>
                    </a:lnTo>
                    <a:cubicBezTo>
                      <a:pt x="495300" y="5402985"/>
                      <a:pt x="190500" y="5098185"/>
                      <a:pt x="190500" y="4731155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39383754" y="190500"/>
                    </a:lnTo>
                    <a:cubicBezTo>
                      <a:pt x="39750786" y="190500"/>
                      <a:pt x="40055586" y="495300"/>
                      <a:pt x="40055586" y="862330"/>
                    </a:cubicBezTo>
                    <a:lnTo>
                      <a:pt x="40055586" y="927100"/>
                    </a:lnTo>
                    <a:close/>
                  </a:path>
                </a:pathLst>
              </a:custGeom>
              <a:solidFill>
                <a:srgbClr val="E13D3D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756000" y="2165594"/>
              <a:ext cx="2158399" cy="527296"/>
              <a:chOff x="0" y="0"/>
              <a:chExt cx="22792041" cy="55680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12700" y="-12700"/>
                <a:ext cx="22817441" cy="5593485"/>
              </a:xfrm>
              <a:custGeom>
                <a:avLst/>
                <a:gdLst/>
                <a:ahLst/>
                <a:cxnLst/>
                <a:rect l="l" t="t" r="r" b="b"/>
                <a:pathLst>
                  <a:path w="22817441" h="5593485">
                    <a:moveTo>
                      <a:pt x="21955111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4731155"/>
                    </a:lnTo>
                    <a:cubicBezTo>
                      <a:pt x="0" y="5203595"/>
                      <a:pt x="389890" y="5593485"/>
                      <a:pt x="862330" y="5593485"/>
                    </a:cubicBezTo>
                    <a:lnTo>
                      <a:pt x="21955111" y="5593485"/>
                    </a:lnTo>
                    <a:cubicBezTo>
                      <a:pt x="22427552" y="5593485"/>
                      <a:pt x="22817441" y="5203595"/>
                      <a:pt x="22817441" y="4731155"/>
                    </a:cubicBezTo>
                    <a:lnTo>
                      <a:pt x="22817441" y="862330"/>
                    </a:lnTo>
                    <a:cubicBezTo>
                      <a:pt x="22817441" y="389890"/>
                      <a:pt x="22427552" y="0"/>
                      <a:pt x="21955111" y="0"/>
                    </a:cubicBezTo>
                    <a:close/>
                    <a:moveTo>
                      <a:pt x="22626941" y="927100"/>
                    </a:moveTo>
                    <a:lnTo>
                      <a:pt x="22626941" y="4731155"/>
                    </a:lnTo>
                    <a:cubicBezTo>
                      <a:pt x="22626941" y="5098185"/>
                      <a:pt x="22322141" y="5402985"/>
                      <a:pt x="21955111" y="5402985"/>
                    </a:cubicBezTo>
                    <a:lnTo>
                      <a:pt x="862330" y="5402985"/>
                    </a:lnTo>
                    <a:cubicBezTo>
                      <a:pt x="495300" y="5402985"/>
                      <a:pt x="190500" y="5098185"/>
                      <a:pt x="190500" y="4731155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21955111" y="190500"/>
                    </a:lnTo>
                    <a:cubicBezTo>
                      <a:pt x="22322141" y="190500"/>
                      <a:pt x="22626941" y="495300"/>
                      <a:pt x="22626941" y="862330"/>
                    </a:cubicBezTo>
                    <a:lnTo>
                      <a:pt x="22626941" y="927100"/>
                    </a:lnTo>
                    <a:close/>
                  </a:path>
                </a:pathLst>
              </a:custGeom>
              <a:solidFill>
                <a:srgbClr val="E13D3D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940363" y="2319387"/>
              <a:ext cx="1777331" cy="229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99" dirty="0">
                  <a:solidFill>
                    <a:srgbClr val="393939"/>
                  </a:solidFill>
                  <a:latin typeface="Roboto"/>
                </a:rPr>
                <a:t>Meeting Topic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2995115" y="2865209"/>
              <a:ext cx="3808885" cy="527296"/>
              <a:chOff x="0" y="0"/>
              <a:chExt cx="40220685" cy="55680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12700" y="-12700"/>
                <a:ext cx="40246086" cy="5593485"/>
              </a:xfrm>
              <a:custGeom>
                <a:avLst/>
                <a:gdLst/>
                <a:ahLst/>
                <a:cxnLst/>
                <a:rect l="l" t="t" r="r" b="b"/>
                <a:pathLst>
                  <a:path w="40246086" h="5593485">
                    <a:moveTo>
                      <a:pt x="39383754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4731155"/>
                    </a:lnTo>
                    <a:cubicBezTo>
                      <a:pt x="0" y="5203595"/>
                      <a:pt x="389890" y="5593485"/>
                      <a:pt x="862330" y="5593485"/>
                    </a:cubicBezTo>
                    <a:lnTo>
                      <a:pt x="39383754" y="5593485"/>
                    </a:lnTo>
                    <a:cubicBezTo>
                      <a:pt x="39856197" y="5593485"/>
                      <a:pt x="40246086" y="5203595"/>
                      <a:pt x="40246086" y="4731155"/>
                    </a:cubicBezTo>
                    <a:lnTo>
                      <a:pt x="40246086" y="862330"/>
                    </a:lnTo>
                    <a:cubicBezTo>
                      <a:pt x="40246086" y="389890"/>
                      <a:pt x="39856197" y="0"/>
                      <a:pt x="39383754" y="0"/>
                    </a:cubicBezTo>
                    <a:close/>
                    <a:moveTo>
                      <a:pt x="40055586" y="927100"/>
                    </a:moveTo>
                    <a:lnTo>
                      <a:pt x="40055586" y="4731155"/>
                    </a:lnTo>
                    <a:cubicBezTo>
                      <a:pt x="40055586" y="5098185"/>
                      <a:pt x="39750786" y="5402985"/>
                      <a:pt x="39383754" y="5402985"/>
                    </a:cubicBezTo>
                    <a:lnTo>
                      <a:pt x="862330" y="5402985"/>
                    </a:lnTo>
                    <a:cubicBezTo>
                      <a:pt x="495300" y="5402985"/>
                      <a:pt x="190500" y="5098185"/>
                      <a:pt x="190500" y="4731155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39383754" y="190500"/>
                    </a:lnTo>
                    <a:cubicBezTo>
                      <a:pt x="39750786" y="190500"/>
                      <a:pt x="40055586" y="495300"/>
                      <a:pt x="40055586" y="862330"/>
                    </a:cubicBezTo>
                    <a:lnTo>
                      <a:pt x="40055586" y="927100"/>
                    </a:lnTo>
                    <a:close/>
                  </a:path>
                </a:pathLst>
              </a:custGeom>
              <a:solidFill>
                <a:srgbClr val="E13D3D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756000" y="2865209"/>
              <a:ext cx="2158399" cy="527296"/>
              <a:chOff x="0" y="0"/>
              <a:chExt cx="22792041" cy="556808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12700" y="-12700"/>
                <a:ext cx="22817441" cy="5593485"/>
              </a:xfrm>
              <a:custGeom>
                <a:avLst/>
                <a:gdLst/>
                <a:ahLst/>
                <a:cxnLst/>
                <a:rect l="l" t="t" r="r" b="b"/>
                <a:pathLst>
                  <a:path w="22817441" h="5593485">
                    <a:moveTo>
                      <a:pt x="21955111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4731155"/>
                    </a:lnTo>
                    <a:cubicBezTo>
                      <a:pt x="0" y="5203595"/>
                      <a:pt x="389890" y="5593485"/>
                      <a:pt x="862330" y="5593485"/>
                    </a:cubicBezTo>
                    <a:lnTo>
                      <a:pt x="21955111" y="5593485"/>
                    </a:lnTo>
                    <a:cubicBezTo>
                      <a:pt x="22427552" y="5593485"/>
                      <a:pt x="22817441" y="5203595"/>
                      <a:pt x="22817441" y="4731155"/>
                    </a:cubicBezTo>
                    <a:lnTo>
                      <a:pt x="22817441" y="862330"/>
                    </a:lnTo>
                    <a:cubicBezTo>
                      <a:pt x="22817441" y="389890"/>
                      <a:pt x="22427552" y="0"/>
                      <a:pt x="21955111" y="0"/>
                    </a:cubicBezTo>
                    <a:close/>
                    <a:moveTo>
                      <a:pt x="22626941" y="927100"/>
                    </a:moveTo>
                    <a:lnTo>
                      <a:pt x="22626941" y="4731155"/>
                    </a:lnTo>
                    <a:cubicBezTo>
                      <a:pt x="22626941" y="5098185"/>
                      <a:pt x="22322141" y="5402985"/>
                      <a:pt x="21955111" y="5402985"/>
                    </a:cubicBezTo>
                    <a:lnTo>
                      <a:pt x="862330" y="5402985"/>
                    </a:lnTo>
                    <a:cubicBezTo>
                      <a:pt x="495300" y="5402985"/>
                      <a:pt x="190500" y="5098185"/>
                      <a:pt x="190500" y="4731155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21955111" y="190500"/>
                    </a:lnTo>
                    <a:cubicBezTo>
                      <a:pt x="22322141" y="190500"/>
                      <a:pt x="22626941" y="495300"/>
                      <a:pt x="22626941" y="862330"/>
                    </a:cubicBezTo>
                    <a:lnTo>
                      <a:pt x="22626941" y="927100"/>
                    </a:lnTo>
                    <a:close/>
                  </a:path>
                </a:pathLst>
              </a:custGeom>
              <a:solidFill>
                <a:srgbClr val="E13D3D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940363" y="3019002"/>
              <a:ext cx="1777331" cy="229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99">
                  <a:solidFill>
                    <a:srgbClr val="393939"/>
                  </a:solidFill>
                  <a:latin typeface="Roboto"/>
                </a:rPr>
                <a:t>Place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56000" y="7002416"/>
              <a:ext cx="6048000" cy="2855091"/>
              <a:chOff x="0" y="0"/>
              <a:chExt cx="63865067" cy="3014890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12700" y="-12700"/>
                <a:ext cx="63890469" cy="30174304"/>
              </a:xfrm>
              <a:custGeom>
                <a:avLst/>
                <a:gdLst/>
                <a:ahLst/>
                <a:cxnLst/>
                <a:rect l="l" t="t" r="r" b="b"/>
                <a:pathLst>
                  <a:path w="63890469" h="30174304">
                    <a:moveTo>
                      <a:pt x="63028140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29311975"/>
                    </a:lnTo>
                    <a:cubicBezTo>
                      <a:pt x="0" y="29784415"/>
                      <a:pt x="389890" y="30174304"/>
                      <a:pt x="862330" y="30174304"/>
                    </a:cubicBezTo>
                    <a:lnTo>
                      <a:pt x="63028140" y="30174304"/>
                    </a:lnTo>
                    <a:cubicBezTo>
                      <a:pt x="63500577" y="30174304"/>
                      <a:pt x="63890469" y="29784415"/>
                      <a:pt x="63890469" y="29311975"/>
                    </a:cubicBezTo>
                    <a:lnTo>
                      <a:pt x="63890469" y="862330"/>
                    </a:lnTo>
                    <a:cubicBezTo>
                      <a:pt x="63890469" y="389890"/>
                      <a:pt x="63500577" y="0"/>
                      <a:pt x="63028140" y="0"/>
                    </a:cubicBezTo>
                    <a:close/>
                    <a:moveTo>
                      <a:pt x="63699969" y="927100"/>
                    </a:moveTo>
                    <a:lnTo>
                      <a:pt x="63699969" y="29311975"/>
                    </a:lnTo>
                    <a:cubicBezTo>
                      <a:pt x="63699969" y="29679004"/>
                      <a:pt x="63395169" y="29983804"/>
                      <a:pt x="63028140" y="29983804"/>
                    </a:cubicBezTo>
                    <a:lnTo>
                      <a:pt x="862330" y="29983804"/>
                    </a:lnTo>
                    <a:cubicBezTo>
                      <a:pt x="495300" y="29983804"/>
                      <a:pt x="190500" y="29679004"/>
                      <a:pt x="190500" y="29311975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63028140" y="190500"/>
                    </a:lnTo>
                    <a:cubicBezTo>
                      <a:pt x="63395169" y="190500"/>
                      <a:pt x="63699969" y="495300"/>
                      <a:pt x="63699969" y="862330"/>
                    </a:cubicBezTo>
                    <a:lnTo>
                      <a:pt x="63699969" y="927100"/>
                    </a:lnTo>
                    <a:close/>
                  </a:path>
                </a:pathLst>
              </a:custGeom>
              <a:solidFill>
                <a:srgbClr val="E13D3D"/>
              </a:solidFill>
            </p:spPr>
          </p:sp>
        </p:grpSp>
        <p:sp>
          <p:nvSpPr>
            <p:cNvPr id="22" name="AutoShape 22"/>
            <p:cNvSpPr/>
            <p:nvPr/>
          </p:nvSpPr>
          <p:spPr>
            <a:xfrm>
              <a:off x="756000" y="7471873"/>
              <a:ext cx="6048000" cy="0"/>
            </a:xfrm>
            <a:prstGeom prst="line">
              <a:avLst/>
            </a:prstGeom>
            <a:ln w="19050" cap="rnd">
              <a:solidFill>
                <a:srgbClr val="E13D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756000" y="7927420"/>
              <a:ext cx="6048000" cy="0"/>
            </a:xfrm>
            <a:prstGeom prst="line">
              <a:avLst/>
            </a:prstGeom>
            <a:ln w="19050" cap="rnd">
              <a:solidFill>
                <a:srgbClr val="E13D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 rot="5400000">
              <a:off x="5211211" y="8655165"/>
              <a:ext cx="2385633" cy="0"/>
            </a:xfrm>
            <a:prstGeom prst="line">
              <a:avLst/>
            </a:prstGeom>
            <a:ln w="19050" cap="rnd">
              <a:solidFill>
                <a:srgbClr val="E13D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5400000">
              <a:off x="1792773" y="8655165"/>
              <a:ext cx="2385633" cy="0"/>
            </a:xfrm>
            <a:prstGeom prst="line">
              <a:avLst/>
            </a:prstGeom>
            <a:ln w="19050" cap="rnd">
              <a:solidFill>
                <a:srgbClr val="E13D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rot="5400000">
              <a:off x="3669980" y="8655165"/>
              <a:ext cx="2385633" cy="0"/>
            </a:xfrm>
            <a:prstGeom prst="line">
              <a:avLst/>
            </a:prstGeom>
            <a:ln w="19050" cap="rnd">
              <a:solidFill>
                <a:srgbClr val="E13D3D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510050" y="7631575"/>
              <a:ext cx="202537" cy="161270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2891334" y="7132052"/>
              <a:ext cx="1777331" cy="229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99" dirty="0">
                  <a:solidFill>
                    <a:srgbClr val="393939"/>
                  </a:solidFill>
                  <a:latin typeface="Roboto Bold"/>
                </a:rPr>
                <a:t>Decisions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74524" y="7599317"/>
              <a:ext cx="1992799" cy="229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99" dirty="0">
                  <a:solidFill>
                    <a:srgbClr val="393939"/>
                  </a:solidFill>
                  <a:latin typeface="Roboto"/>
                </a:rPr>
                <a:t>Action Plan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977729" y="7599317"/>
              <a:ext cx="1311366" cy="229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99">
                  <a:solidFill>
                    <a:srgbClr val="393939"/>
                  </a:solidFill>
                  <a:latin typeface="Roboto"/>
                </a:rPr>
                <a:t>Deadline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111755" y="7599317"/>
              <a:ext cx="1624876" cy="229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99" dirty="0">
                  <a:solidFill>
                    <a:srgbClr val="393939"/>
                  </a:solidFill>
                  <a:latin typeface="Roboto"/>
                </a:rPr>
                <a:t>Responsibility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756000" y="3564823"/>
              <a:ext cx="6048000" cy="1359017"/>
              <a:chOff x="0" y="0"/>
              <a:chExt cx="63865067" cy="1435080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-12700" y="-12700"/>
                <a:ext cx="63890469" cy="14376208"/>
              </a:xfrm>
              <a:custGeom>
                <a:avLst/>
                <a:gdLst/>
                <a:ahLst/>
                <a:cxnLst/>
                <a:rect l="l" t="t" r="r" b="b"/>
                <a:pathLst>
                  <a:path w="63890469" h="14376208">
                    <a:moveTo>
                      <a:pt x="63028140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13513877"/>
                    </a:lnTo>
                    <a:cubicBezTo>
                      <a:pt x="0" y="13986318"/>
                      <a:pt x="389890" y="14376208"/>
                      <a:pt x="862330" y="14376208"/>
                    </a:cubicBezTo>
                    <a:lnTo>
                      <a:pt x="63028140" y="14376208"/>
                    </a:lnTo>
                    <a:cubicBezTo>
                      <a:pt x="63500577" y="14376208"/>
                      <a:pt x="63890469" y="13986318"/>
                      <a:pt x="63890469" y="13513877"/>
                    </a:cubicBezTo>
                    <a:lnTo>
                      <a:pt x="63890469" y="862330"/>
                    </a:lnTo>
                    <a:cubicBezTo>
                      <a:pt x="63890469" y="389890"/>
                      <a:pt x="63500577" y="0"/>
                      <a:pt x="63028140" y="0"/>
                    </a:cubicBezTo>
                    <a:close/>
                    <a:moveTo>
                      <a:pt x="63699969" y="927100"/>
                    </a:moveTo>
                    <a:lnTo>
                      <a:pt x="63699969" y="13513877"/>
                    </a:lnTo>
                    <a:cubicBezTo>
                      <a:pt x="63699969" y="13880908"/>
                      <a:pt x="63395169" y="14185708"/>
                      <a:pt x="63028140" y="14185708"/>
                    </a:cubicBezTo>
                    <a:lnTo>
                      <a:pt x="862330" y="14185708"/>
                    </a:lnTo>
                    <a:cubicBezTo>
                      <a:pt x="495300" y="14185708"/>
                      <a:pt x="190500" y="13880908"/>
                      <a:pt x="190500" y="13513877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63028140" y="190500"/>
                    </a:lnTo>
                    <a:cubicBezTo>
                      <a:pt x="63395169" y="190500"/>
                      <a:pt x="63699969" y="495300"/>
                      <a:pt x="63699969" y="862330"/>
                    </a:cubicBezTo>
                    <a:lnTo>
                      <a:pt x="63699969" y="927100"/>
                    </a:lnTo>
                    <a:close/>
                  </a:path>
                </a:pathLst>
              </a:custGeom>
              <a:solidFill>
                <a:srgbClr val="E13D3D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870800" y="3697184"/>
              <a:ext cx="1223311" cy="229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599" dirty="0">
                  <a:solidFill>
                    <a:srgbClr val="393939"/>
                  </a:solidFill>
                  <a:latin typeface="Roboto"/>
                </a:rPr>
                <a:t>Attendees: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756000" y="5096158"/>
              <a:ext cx="6048000" cy="1733939"/>
              <a:chOff x="0" y="0"/>
              <a:chExt cx="63865067" cy="1830987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-12700" y="-12700"/>
                <a:ext cx="63890469" cy="18335273"/>
              </a:xfrm>
              <a:custGeom>
                <a:avLst/>
                <a:gdLst/>
                <a:ahLst/>
                <a:cxnLst/>
                <a:rect l="l" t="t" r="r" b="b"/>
                <a:pathLst>
                  <a:path w="63890469" h="18335273">
                    <a:moveTo>
                      <a:pt x="63028140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17472943"/>
                    </a:lnTo>
                    <a:cubicBezTo>
                      <a:pt x="0" y="17945382"/>
                      <a:pt x="389890" y="18335273"/>
                      <a:pt x="862330" y="18335273"/>
                    </a:cubicBezTo>
                    <a:lnTo>
                      <a:pt x="63028140" y="18335273"/>
                    </a:lnTo>
                    <a:cubicBezTo>
                      <a:pt x="63500577" y="18335273"/>
                      <a:pt x="63890469" y="17945382"/>
                      <a:pt x="63890469" y="17472943"/>
                    </a:cubicBezTo>
                    <a:lnTo>
                      <a:pt x="63890469" y="862330"/>
                    </a:lnTo>
                    <a:cubicBezTo>
                      <a:pt x="63890469" y="389890"/>
                      <a:pt x="63500577" y="0"/>
                      <a:pt x="63028140" y="0"/>
                    </a:cubicBezTo>
                    <a:close/>
                    <a:moveTo>
                      <a:pt x="63699969" y="927100"/>
                    </a:moveTo>
                    <a:lnTo>
                      <a:pt x="63699969" y="17472943"/>
                    </a:lnTo>
                    <a:cubicBezTo>
                      <a:pt x="63699969" y="17839973"/>
                      <a:pt x="63395169" y="18144773"/>
                      <a:pt x="63028140" y="18144773"/>
                    </a:cubicBezTo>
                    <a:lnTo>
                      <a:pt x="862330" y="18144773"/>
                    </a:lnTo>
                    <a:cubicBezTo>
                      <a:pt x="495300" y="18144773"/>
                      <a:pt x="190500" y="17839973"/>
                      <a:pt x="190500" y="17472943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63028140" y="190500"/>
                    </a:lnTo>
                    <a:cubicBezTo>
                      <a:pt x="63395169" y="190500"/>
                      <a:pt x="63699969" y="495300"/>
                      <a:pt x="63699969" y="862330"/>
                    </a:cubicBezTo>
                    <a:lnTo>
                      <a:pt x="63699969" y="927100"/>
                    </a:lnTo>
                    <a:close/>
                  </a:path>
                </a:pathLst>
              </a:custGeom>
              <a:solidFill>
                <a:srgbClr val="E13D3D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870800" y="5228520"/>
              <a:ext cx="1777331" cy="229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599" dirty="0">
                  <a:solidFill>
                    <a:srgbClr val="393939"/>
                  </a:solidFill>
                  <a:latin typeface="Roboto"/>
                </a:rPr>
                <a:t>Agenda Details:</a:t>
              </a:r>
            </a:p>
          </p:txBody>
        </p: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5591231" y="10044000"/>
              <a:ext cx="1212769" cy="254026"/>
            </a:xfrm>
            <a:prstGeom prst="rect">
              <a:avLst/>
            </a:prstGeom>
          </p:spPr>
        </p:pic>
        <p:sp>
          <p:nvSpPr>
            <p:cNvPr id="39" name="TextBox 39"/>
            <p:cNvSpPr txBox="1"/>
            <p:nvPr/>
          </p:nvSpPr>
          <p:spPr>
            <a:xfrm>
              <a:off x="756000" y="607410"/>
              <a:ext cx="6048000" cy="605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9"/>
                </a:lnSpc>
              </a:pPr>
              <a:r>
                <a:rPr lang="en-US" sz="4399" dirty="0">
                  <a:solidFill>
                    <a:srgbClr val="E13D3D"/>
                  </a:solidFill>
                  <a:latin typeface="Bebas Neue Bold"/>
                </a:rPr>
                <a:t>project meeting minutes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Bebas Neue Bold</vt:lpstr>
      <vt:lpstr>Arial</vt:lpstr>
      <vt:lpstr>Roboto</vt:lpstr>
      <vt:lpstr>Roboto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minutes 1</dc:title>
  <cp:lastModifiedBy>Hương Tecpen</cp:lastModifiedBy>
  <cp:revision>4</cp:revision>
  <dcterms:created xsi:type="dcterms:W3CDTF">2006-08-16T00:00:00Z</dcterms:created>
  <dcterms:modified xsi:type="dcterms:W3CDTF">2021-10-18T13:32:14Z</dcterms:modified>
  <dc:identifier>DAEs83JaDK4</dc:identifier>
</cp:coreProperties>
</file>