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35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CDF2ACE2-6916-4935-8705-B3999A32BDA9}"/>
              </a:ext>
            </a:extLst>
          </p:cNvPr>
          <p:cNvGrpSpPr/>
          <p:nvPr/>
        </p:nvGrpSpPr>
        <p:grpSpPr>
          <a:xfrm>
            <a:off x="-2" y="623998"/>
            <a:ext cx="7556503" cy="9563063"/>
            <a:chOff x="-2" y="623998"/>
            <a:chExt cx="7556503" cy="9563063"/>
          </a:xfrm>
        </p:grpSpPr>
        <p:sp>
          <p:nvSpPr>
            <p:cNvPr id="31" name="Freeform 31"/>
            <p:cNvSpPr/>
            <p:nvPr/>
          </p:nvSpPr>
          <p:spPr>
            <a:xfrm>
              <a:off x="756003" y="4817898"/>
              <a:ext cx="6047997" cy="1093065"/>
            </a:xfrm>
            <a:custGeom>
              <a:avLst/>
              <a:gdLst/>
              <a:ahLst/>
              <a:cxnLst/>
              <a:rect l="l" t="t" r="r" b="b"/>
              <a:pathLst>
                <a:path w="2783839" h="503128">
                  <a:moveTo>
                    <a:pt x="0" y="0"/>
                  </a:moveTo>
                  <a:lnTo>
                    <a:pt x="2783839" y="0"/>
                  </a:lnTo>
                  <a:lnTo>
                    <a:pt x="2783839" y="503128"/>
                  </a:lnTo>
                  <a:lnTo>
                    <a:pt x="0" y="503128"/>
                  </a:lnTo>
                  <a:close/>
                </a:path>
              </a:pathLst>
            </a:custGeom>
            <a:solidFill>
              <a:srgbClr val="8F2A36">
                <a:alpha val="19608"/>
              </a:srgbClr>
            </a:solidFill>
          </p:spPr>
          <p:txBody>
            <a:bodyPr/>
            <a:lstStyle/>
            <a:p>
              <a:endParaRPr lang="en-US" sz="1400" dirty="0"/>
            </a:p>
          </p:txBody>
        </p:sp>
        <p:grpSp>
          <p:nvGrpSpPr>
            <p:cNvPr id="2" name="Group 2"/>
            <p:cNvGrpSpPr/>
            <p:nvPr/>
          </p:nvGrpSpPr>
          <p:grpSpPr>
            <a:xfrm>
              <a:off x="756000" y="3120565"/>
              <a:ext cx="6048000" cy="445742"/>
              <a:chOff x="0" y="0"/>
              <a:chExt cx="2783840" cy="20517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783840" cy="205171"/>
              </a:xfrm>
              <a:custGeom>
                <a:avLst/>
                <a:gdLst/>
                <a:ahLst/>
                <a:cxnLst/>
                <a:rect l="l" t="t" r="r" b="b"/>
                <a:pathLst>
                  <a:path w="2783840" h="205171">
                    <a:moveTo>
                      <a:pt x="0" y="0"/>
                    </a:moveTo>
                    <a:lnTo>
                      <a:pt x="2783840" y="0"/>
                    </a:lnTo>
                    <a:lnTo>
                      <a:pt x="2783840" y="205171"/>
                    </a:lnTo>
                    <a:lnTo>
                      <a:pt x="0" y="205171"/>
                    </a:lnTo>
                    <a:close/>
                  </a:path>
                </a:pathLst>
              </a:custGeom>
              <a:solidFill>
                <a:srgbClr val="8F2A36">
                  <a:alpha val="19608"/>
                </a:srgbClr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-2" y="623998"/>
              <a:ext cx="7556503" cy="455503"/>
              <a:chOff x="132756" y="-263"/>
              <a:chExt cx="3478191" cy="20966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32756" y="-263"/>
                <a:ext cx="3478191" cy="209664"/>
              </a:xfrm>
              <a:custGeom>
                <a:avLst/>
                <a:gdLst/>
                <a:ahLst/>
                <a:cxnLst/>
                <a:rect l="l" t="t" r="r" b="b"/>
                <a:pathLst>
                  <a:path w="3745314" h="205171">
                    <a:moveTo>
                      <a:pt x="0" y="0"/>
                    </a:moveTo>
                    <a:lnTo>
                      <a:pt x="3745314" y="0"/>
                    </a:lnTo>
                    <a:lnTo>
                      <a:pt x="3745314" y="205171"/>
                    </a:lnTo>
                    <a:lnTo>
                      <a:pt x="0" y="205171"/>
                    </a:lnTo>
                    <a:close/>
                  </a:path>
                </a:pathLst>
              </a:custGeom>
              <a:solidFill>
                <a:srgbClr val="8F2A36">
                  <a:alpha val="9804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756003" y="1553584"/>
              <a:ext cx="6050944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900" dirty="0">
                  <a:solidFill>
                    <a:srgbClr val="8F2A36"/>
                  </a:solidFill>
                  <a:latin typeface="Lora"/>
                </a:rPr>
                <a:t>MONTHLY </a:t>
              </a:r>
            </a:p>
            <a:p>
              <a:pPr algn="ctr">
                <a:lnSpc>
                  <a:spcPts val="4290"/>
                </a:lnSpc>
              </a:pPr>
              <a:r>
                <a:rPr lang="en-US" sz="3900" dirty="0">
                  <a:solidFill>
                    <a:srgbClr val="8F2A36"/>
                  </a:solidFill>
                  <a:latin typeface="Lora"/>
                </a:rPr>
                <a:t>MEETING MINUTES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98137" y="3238661"/>
              <a:ext cx="2426754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99"/>
                </a:lnSpc>
              </a:pPr>
              <a:r>
                <a:rPr lang="en-US" sz="1499" dirty="0">
                  <a:solidFill>
                    <a:srgbClr val="8F2A36"/>
                  </a:solidFill>
                  <a:latin typeface="Lora"/>
                </a:rPr>
                <a:t>Title: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224924" y="774136"/>
              <a:ext cx="146608" cy="14660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780960" y="774136"/>
              <a:ext cx="146608" cy="14660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336996" y="774136"/>
              <a:ext cx="146608" cy="14660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3893031" y="774136"/>
              <a:ext cx="146608" cy="14660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449067" y="774136"/>
              <a:ext cx="146608" cy="14660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5005102" y="774136"/>
              <a:ext cx="146608" cy="14660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5561138" y="774136"/>
              <a:ext cx="146608" cy="14660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F2A36">
                  <a:alpha val="49804"/>
                </a:srgbClr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852254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20361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W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408290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076397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964325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T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632432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F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188468" y="769970"/>
              <a:ext cx="335913" cy="173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300">
                  <a:solidFill>
                    <a:srgbClr val="8F2A36"/>
                  </a:solidFill>
                  <a:latin typeface="Lora Bold"/>
                </a:rPr>
                <a:t>S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963876" y="3964085"/>
              <a:ext cx="4840123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56000" y="3753900"/>
              <a:ext cx="1142433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99"/>
                </a:lnSpc>
              </a:pPr>
              <a:r>
                <a:rPr lang="en-US" sz="1499" dirty="0">
                  <a:solidFill>
                    <a:srgbClr val="8F2A36"/>
                  </a:solidFill>
                  <a:latin typeface="Lora"/>
                </a:rPr>
                <a:t>Attendees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756000" y="4277037"/>
              <a:ext cx="6050947" cy="445742"/>
              <a:chOff x="0" y="0"/>
              <a:chExt cx="2785196" cy="20517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785196" cy="205171"/>
              </a:xfrm>
              <a:custGeom>
                <a:avLst/>
                <a:gdLst/>
                <a:ahLst/>
                <a:cxnLst/>
                <a:rect l="l" t="t" r="r" b="b"/>
                <a:pathLst>
                  <a:path w="2785196" h="205171">
                    <a:moveTo>
                      <a:pt x="0" y="0"/>
                    </a:moveTo>
                    <a:lnTo>
                      <a:pt x="2785196" y="0"/>
                    </a:lnTo>
                    <a:lnTo>
                      <a:pt x="2785196" y="205171"/>
                    </a:lnTo>
                    <a:lnTo>
                      <a:pt x="0" y="205171"/>
                    </a:lnTo>
                    <a:close/>
                  </a:path>
                </a:pathLst>
              </a:custGeom>
              <a:solidFill>
                <a:srgbClr val="8F2A36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2762743" y="4395133"/>
              <a:ext cx="2034514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499">
                  <a:solidFill>
                    <a:srgbClr val="FFFFFF"/>
                  </a:solidFill>
                  <a:latin typeface="Lora"/>
                </a:rPr>
                <a:t>Meeting Notes</a:t>
              </a:r>
            </a:p>
          </p:txBody>
        </p:sp>
        <p:sp>
          <p:nvSpPr>
            <p:cNvPr id="38" name="AutoShape 38"/>
            <p:cNvSpPr/>
            <p:nvPr/>
          </p:nvSpPr>
          <p:spPr>
            <a:xfrm rot="-5400000">
              <a:off x="2191820" y="7976264"/>
              <a:ext cx="3411947" cy="0"/>
            </a:xfrm>
            <a:prstGeom prst="line">
              <a:avLst/>
            </a:prstGeom>
            <a:ln w="9525" cap="flat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3655213" y="7976264"/>
              <a:ext cx="3411947" cy="0"/>
            </a:xfrm>
            <a:prstGeom prst="line">
              <a:avLst/>
            </a:prstGeom>
            <a:ln w="9525" cap="flat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756001" y="6698208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756001" y="7070476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756001" y="7442744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756001" y="7815012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756001" y="8187280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756001" y="8559548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756001" y="8931816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285164" y="6385249"/>
              <a:ext cx="2051832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499">
                  <a:solidFill>
                    <a:srgbClr val="8F2A36"/>
                  </a:solidFill>
                  <a:latin typeface="Lora"/>
                </a:rPr>
                <a:t>Action Plans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027791" y="6385249"/>
              <a:ext cx="1209281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499">
                  <a:solidFill>
                    <a:srgbClr val="8F2A36"/>
                  </a:solidFill>
                  <a:latin typeface="Lora"/>
                </a:rPr>
                <a:t>Deadline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488464" y="6385249"/>
              <a:ext cx="1209281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499" dirty="0">
                  <a:solidFill>
                    <a:srgbClr val="8F2A36"/>
                  </a:solidFill>
                  <a:latin typeface="Lora"/>
                </a:rPr>
                <a:t>Responsible</a:t>
              </a:r>
            </a:p>
          </p:txBody>
        </p:sp>
        <p:sp>
          <p:nvSpPr>
            <p:cNvPr id="50" name="AutoShape 50"/>
            <p:cNvSpPr/>
            <p:nvPr/>
          </p:nvSpPr>
          <p:spPr>
            <a:xfrm>
              <a:off x="898137" y="5127720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898137" y="5435439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898137" y="5743157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3860258" y="5127720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3860258" y="5435439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3860258" y="5743157"/>
              <a:ext cx="2808430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>
              <a:off x="756001" y="9304084"/>
              <a:ext cx="6047997" cy="0"/>
            </a:xfrm>
            <a:prstGeom prst="line">
              <a:avLst/>
            </a:prstGeom>
            <a:ln w="9525" cap="rnd">
              <a:solidFill>
                <a:srgbClr val="8F2A36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561138" y="9936000"/>
              <a:ext cx="1198615" cy="251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Lora Bold</vt:lpstr>
      <vt:lpstr>Arial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minutes 4</dc:title>
  <cp:lastModifiedBy>Hương Tecpen</cp:lastModifiedBy>
  <cp:revision>5</cp:revision>
  <dcterms:created xsi:type="dcterms:W3CDTF">2006-08-16T00:00:00Z</dcterms:created>
  <dcterms:modified xsi:type="dcterms:W3CDTF">2021-10-28T10:14:17Z</dcterms:modified>
  <dc:identifier>DAEt_qhXVEU</dc:identifier>
</cp:coreProperties>
</file>