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7556500" cy="10693400"/>
  <p:notesSz cx="6858000" cy="9144000"/>
  <p:embeddedFontLst>
    <p:embeddedFont>
      <p:font typeface="Calibri" panose="020F0502020204030204" pitchFamily="34" charset="0"/>
      <p:regular r:id="rId3"/>
      <p:bold r:id="rId4"/>
      <p:italic r:id="rId5"/>
      <p:boldItalic r:id="rId6"/>
    </p:embeddedFont>
    <p:embeddedFont>
      <p:font typeface="Public Sans" pitchFamily="2" charset="0"/>
      <p:regular r:id="rId7"/>
      <p:bold r:id="rId8"/>
      <p:italic r:id="rId9"/>
      <p:boldItalic r:id="rId10"/>
    </p:embeddedFont>
    <p:embeddedFont>
      <p:font typeface="Public Sans Bold" pitchFamily="2" charset="0"/>
      <p:regular r:id="rId11"/>
      <p:bold r:id="rId12"/>
    </p:embeddedFont>
    <p:embeddedFont>
      <p:font typeface="Public Sans Bold Bold" panose="020B0604020202020204" charset="0"/>
      <p:regular r:id="rId1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>
        <p:scale>
          <a:sx n="98" d="100"/>
          <a:sy n="98" d="100"/>
        </p:scale>
        <p:origin x="1507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13" Type="http://schemas.openxmlformats.org/officeDocument/2006/relationships/font" Target="fonts/font11.fntdata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font" Target="fonts/font10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font" Target="fonts/font9.fntdata"/><Relationship Id="rId5" Type="http://schemas.openxmlformats.org/officeDocument/2006/relationships/font" Target="fonts/font3.fntdata"/><Relationship Id="rId15" Type="http://schemas.openxmlformats.org/officeDocument/2006/relationships/viewProps" Target="viewProps.xml"/><Relationship Id="rId10" Type="http://schemas.openxmlformats.org/officeDocument/2006/relationships/font" Target="fonts/font8.fntdata"/><Relationship Id="rId4" Type="http://schemas.openxmlformats.org/officeDocument/2006/relationships/font" Target="fonts/font2.fntdata"/><Relationship Id="rId9" Type="http://schemas.openxmlformats.org/officeDocument/2006/relationships/font" Target="fonts/font7.fntdata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>
            <a:extLst>
              <a:ext uri="{FF2B5EF4-FFF2-40B4-BE49-F238E27FC236}">
                <a16:creationId xmlns:a16="http://schemas.microsoft.com/office/drawing/2014/main" id="{99E397CF-6675-4C78-B5B5-05F277A5EAEE}"/>
              </a:ext>
            </a:extLst>
          </p:cNvPr>
          <p:cNvGrpSpPr/>
          <p:nvPr/>
        </p:nvGrpSpPr>
        <p:grpSpPr>
          <a:xfrm>
            <a:off x="363692" y="533603"/>
            <a:ext cx="6832615" cy="9618397"/>
            <a:chOff x="363692" y="533603"/>
            <a:chExt cx="6832615" cy="9618397"/>
          </a:xfrm>
        </p:grpSpPr>
        <p:grpSp>
          <p:nvGrpSpPr>
            <p:cNvPr id="2" name="Group 2"/>
            <p:cNvGrpSpPr/>
            <p:nvPr/>
          </p:nvGrpSpPr>
          <p:grpSpPr>
            <a:xfrm>
              <a:off x="366702" y="2304846"/>
              <a:ext cx="2388323" cy="4251926"/>
              <a:chOff x="0" y="0"/>
              <a:chExt cx="2228187" cy="3966835"/>
            </a:xfrm>
          </p:grpSpPr>
          <p:sp>
            <p:nvSpPr>
              <p:cNvPr id="3" name="Freeform 3"/>
              <p:cNvSpPr/>
              <p:nvPr/>
            </p:nvSpPr>
            <p:spPr>
              <a:xfrm>
                <a:off x="0" y="0"/>
                <a:ext cx="2228187" cy="3966835"/>
              </a:xfrm>
              <a:custGeom>
                <a:avLst/>
                <a:gdLst/>
                <a:ahLst/>
                <a:cxnLst/>
                <a:rect l="l" t="t" r="r" b="b"/>
                <a:pathLst>
                  <a:path w="2228187" h="3966835">
                    <a:moveTo>
                      <a:pt x="2103726" y="3966835"/>
                    </a:moveTo>
                    <a:lnTo>
                      <a:pt x="124460" y="3966835"/>
                    </a:lnTo>
                    <a:cubicBezTo>
                      <a:pt x="55880" y="3966835"/>
                      <a:pt x="0" y="3910955"/>
                      <a:pt x="0" y="3842375"/>
                    </a:cubicBezTo>
                    <a:lnTo>
                      <a:pt x="0" y="124460"/>
                    </a:lnTo>
                    <a:cubicBezTo>
                      <a:pt x="0" y="55880"/>
                      <a:pt x="55880" y="0"/>
                      <a:pt x="124460" y="0"/>
                    </a:cubicBezTo>
                    <a:lnTo>
                      <a:pt x="2103727" y="0"/>
                    </a:lnTo>
                    <a:cubicBezTo>
                      <a:pt x="2172307" y="0"/>
                      <a:pt x="2228187" y="55880"/>
                      <a:pt x="2228187" y="124460"/>
                    </a:cubicBezTo>
                    <a:lnTo>
                      <a:pt x="2228187" y="3842375"/>
                    </a:lnTo>
                    <a:cubicBezTo>
                      <a:pt x="2228187" y="3910955"/>
                      <a:pt x="2172307" y="3966835"/>
                      <a:pt x="2103727" y="3966835"/>
                    </a:cubicBezTo>
                    <a:close/>
                  </a:path>
                </a:pathLst>
              </a:custGeom>
              <a:solidFill>
                <a:srgbClr val="C28845"/>
              </a:solidFill>
            </p:spPr>
          </p:sp>
        </p:grpSp>
        <p:grpSp>
          <p:nvGrpSpPr>
            <p:cNvPr id="4" name="Group 4"/>
            <p:cNvGrpSpPr/>
            <p:nvPr/>
          </p:nvGrpSpPr>
          <p:grpSpPr>
            <a:xfrm>
              <a:off x="2990724" y="2304846"/>
              <a:ext cx="4205583" cy="1929106"/>
              <a:chOff x="0" y="0"/>
              <a:chExt cx="3923600" cy="1799760"/>
            </a:xfrm>
          </p:grpSpPr>
          <p:sp>
            <p:nvSpPr>
              <p:cNvPr id="5" name="Freeform 5"/>
              <p:cNvSpPr/>
              <p:nvPr/>
            </p:nvSpPr>
            <p:spPr>
              <a:xfrm>
                <a:off x="0" y="0"/>
                <a:ext cx="3923600" cy="1799760"/>
              </a:xfrm>
              <a:custGeom>
                <a:avLst/>
                <a:gdLst/>
                <a:ahLst/>
                <a:cxnLst/>
                <a:rect l="l" t="t" r="r" b="b"/>
                <a:pathLst>
                  <a:path w="3923600" h="1799760">
                    <a:moveTo>
                      <a:pt x="3799139" y="1799760"/>
                    </a:moveTo>
                    <a:lnTo>
                      <a:pt x="124460" y="1799760"/>
                    </a:lnTo>
                    <a:cubicBezTo>
                      <a:pt x="55880" y="1799760"/>
                      <a:pt x="0" y="1743880"/>
                      <a:pt x="0" y="1675300"/>
                    </a:cubicBezTo>
                    <a:lnTo>
                      <a:pt x="0" y="124460"/>
                    </a:lnTo>
                    <a:cubicBezTo>
                      <a:pt x="0" y="55880"/>
                      <a:pt x="55880" y="0"/>
                      <a:pt x="124460" y="0"/>
                    </a:cubicBezTo>
                    <a:lnTo>
                      <a:pt x="3799140" y="0"/>
                    </a:lnTo>
                    <a:cubicBezTo>
                      <a:pt x="3867720" y="0"/>
                      <a:pt x="3923600" y="55880"/>
                      <a:pt x="3923600" y="124460"/>
                    </a:cubicBezTo>
                    <a:lnTo>
                      <a:pt x="3923600" y="1675300"/>
                    </a:lnTo>
                    <a:cubicBezTo>
                      <a:pt x="3923600" y="1743880"/>
                      <a:pt x="3867720" y="1799760"/>
                      <a:pt x="3799140" y="1799760"/>
                    </a:cubicBezTo>
                    <a:close/>
                  </a:path>
                </a:pathLst>
              </a:custGeom>
              <a:solidFill>
                <a:srgbClr val="F6F6F6"/>
              </a:solidFill>
            </p:spPr>
          </p:sp>
        </p:grpSp>
        <p:grpSp>
          <p:nvGrpSpPr>
            <p:cNvPr id="6" name="Group 6"/>
            <p:cNvGrpSpPr/>
            <p:nvPr/>
          </p:nvGrpSpPr>
          <p:grpSpPr>
            <a:xfrm>
              <a:off x="2990724" y="4469651"/>
              <a:ext cx="4205583" cy="2087121"/>
              <a:chOff x="0" y="0"/>
              <a:chExt cx="3923600" cy="1947180"/>
            </a:xfrm>
          </p:grpSpPr>
          <p:sp>
            <p:nvSpPr>
              <p:cNvPr id="7" name="Freeform 7"/>
              <p:cNvSpPr/>
              <p:nvPr/>
            </p:nvSpPr>
            <p:spPr>
              <a:xfrm>
                <a:off x="0" y="0"/>
                <a:ext cx="3923600" cy="1947180"/>
              </a:xfrm>
              <a:custGeom>
                <a:avLst/>
                <a:gdLst/>
                <a:ahLst/>
                <a:cxnLst/>
                <a:rect l="l" t="t" r="r" b="b"/>
                <a:pathLst>
                  <a:path w="3923600" h="1947180">
                    <a:moveTo>
                      <a:pt x="3799139" y="1947179"/>
                    </a:moveTo>
                    <a:lnTo>
                      <a:pt x="124460" y="1947179"/>
                    </a:lnTo>
                    <a:cubicBezTo>
                      <a:pt x="55880" y="1947179"/>
                      <a:pt x="0" y="1891299"/>
                      <a:pt x="0" y="1822720"/>
                    </a:cubicBezTo>
                    <a:lnTo>
                      <a:pt x="0" y="124460"/>
                    </a:lnTo>
                    <a:cubicBezTo>
                      <a:pt x="0" y="55880"/>
                      <a:pt x="55880" y="0"/>
                      <a:pt x="124460" y="0"/>
                    </a:cubicBezTo>
                    <a:lnTo>
                      <a:pt x="3799140" y="0"/>
                    </a:lnTo>
                    <a:cubicBezTo>
                      <a:pt x="3867720" y="0"/>
                      <a:pt x="3923600" y="55880"/>
                      <a:pt x="3923600" y="124460"/>
                    </a:cubicBezTo>
                    <a:lnTo>
                      <a:pt x="3923600" y="1822720"/>
                    </a:lnTo>
                    <a:cubicBezTo>
                      <a:pt x="3923600" y="1891300"/>
                      <a:pt x="3867720" y="1947180"/>
                      <a:pt x="3799140" y="1947180"/>
                    </a:cubicBezTo>
                    <a:close/>
                  </a:path>
                </a:pathLst>
              </a:custGeom>
              <a:solidFill>
                <a:srgbClr val="F6F6F6"/>
              </a:solidFill>
            </p:spPr>
          </p:sp>
        </p:grpSp>
        <p:sp>
          <p:nvSpPr>
            <p:cNvPr id="8" name="TextBox 8"/>
            <p:cNvSpPr txBox="1"/>
            <p:nvPr/>
          </p:nvSpPr>
          <p:spPr>
            <a:xfrm>
              <a:off x="366702" y="1369926"/>
              <a:ext cx="6332603" cy="52006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3960"/>
                </a:lnSpc>
              </a:pPr>
              <a:r>
                <a:rPr lang="en-US" sz="3600" dirty="0">
                  <a:solidFill>
                    <a:srgbClr val="393939"/>
                  </a:solidFill>
                  <a:latin typeface="Public Sans Bold"/>
                </a:rPr>
                <a:t>Corporate meeting minutes</a:t>
              </a:r>
            </a:p>
          </p:txBody>
        </p:sp>
        <p:pic>
          <p:nvPicPr>
            <p:cNvPr id="9" name="Picture 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p:blipFill>
          <p:spPr>
            <a:xfrm>
              <a:off x="602401" y="2561060"/>
              <a:ext cx="193432" cy="172330"/>
            </a:xfrm>
            <a:prstGeom prst="rect">
              <a:avLst/>
            </a:prstGeom>
          </p:spPr>
        </p:pic>
        <p:pic>
          <p:nvPicPr>
            <p:cNvPr id="10" name="Picture 1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 r="38187"/>
            <a:stretch>
              <a:fillRect/>
            </a:stretch>
          </p:blipFill>
          <p:spPr>
            <a:xfrm rot="-171798">
              <a:off x="853013" y="2753905"/>
              <a:ext cx="703954" cy="47625"/>
            </a:xfrm>
            <a:prstGeom prst="rect">
              <a:avLst/>
            </a:prstGeom>
          </p:spPr>
        </p:pic>
        <p:sp>
          <p:nvSpPr>
            <p:cNvPr id="11" name="TextBox 11"/>
            <p:cNvSpPr txBox="1"/>
            <p:nvPr/>
          </p:nvSpPr>
          <p:spPr>
            <a:xfrm>
              <a:off x="852983" y="2540545"/>
              <a:ext cx="1666344" cy="20574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1680"/>
                </a:lnSpc>
              </a:pPr>
              <a:r>
                <a:rPr lang="en-US" sz="1400" spc="-28" dirty="0">
                  <a:solidFill>
                    <a:srgbClr val="FFFFFF"/>
                  </a:solidFill>
                  <a:latin typeface="Public Sans Bold"/>
                </a:rPr>
                <a:t>Agenda</a:t>
              </a:r>
            </a:p>
          </p:txBody>
        </p:sp>
        <p:sp>
          <p:nvSpPr>
            <p:cNvPr id="12" name="TextBox 12"/>
            <p:cNvSpPr txBox="1"/>
            <p:nvPr/>
          </p:nvSpPr>
          <p:spPr>
            <a:xfrm>
              <a:off x="852262" y="3014765"/>
              <a:ext cx="1667064" cy="83312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1330"/>
                </a:lnSpc>
              </a:pPr>
              <a:r>
                <a:rPr lang="en-US" sz="1100" dirty="0">
                  <a:solidFill>
                    <a:srgbClr val="FFFFFF"/>
                  </a:solidFill>
                  <a:latin typeface="Public Sans"/>
                </a:rPr>
                <a:t>Write here</a:t>
              </a:r>
            </a:p>
            <a:p>
              <a:pPr>
                <a:lnSpc>
                  <a:spcPts val="1330"/>
                </a:lnSpc>
              </a:pPr>
              <a:endParaRPr lang="en-US" sz="1100" dirty="0">
                <a:solidFill>
                  <a:srgbClr val="FFFFFF"/>
                </a:solidFill>
                <a:latin typeface="Public Sans"/>
              </a:endParaRPr>
            </a:p>
            <a:p>
              <a:pPr>
                <a:lnSpc>
                  <a:spcPts val="1330"/>
                </a:lnSpc>
              </a:pPr>
              <a:endParaRPr lang="en-US" sz="1100" dirty="0">
                <a:solidFill>
                  <a:srgbClr val="FFFFFF"/>
                </a:solidFill>
                <a:latin typeface="Public Sans"/>
              </a:endParaRPr>
            </a:p>
            <a:p>
              <a:pPr>
                <a:lnSpc>
                  <a:spcPts val="1330"/>
                </a:lnSpc>
              </a:pPr>
              <a:endParaRPr lang="en-US" sz="1100" dirty="0">
                <a:solidFill>
                  <a:srgbClr val="FFFFFF"/>
                </a:solidFill>
                <a:latin typeface="Public Sans"/>
              </a:endParaRPr>
            </a:p>
            <a:p>
              <a:pPr>
                <a:lnSpc>
                  <a:spcPts val="1330"/>
                </a:lnSpc>
              </a:pPr>
              <a:endParaRPr lang="en-US" sz="1100" dirty="0">
                <a:solidFill>
                  <a:srgbClr val="FFFFFF"/>
                </a:solidFill>
                <a:latin typeface="Public Sans"/>
              </a:endParaRPr>
            </a:p>
          </p:txBody>
        </p:sp>
        <p:pic>
          <p:nvPicPr>
            <p:cNvPr id="13" name="Picture 13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rcRect/>
            <a:stretch>
              <a:fillRect/>
            </a:stretch>
          </p:blipFill>
          <p:spPr>
            <a:xfrm flipH="1">
              <a:off x="3226423" y="2561060"/>
              <a:ext cx="193432" cy="172330"/>
            </a:xfrm>
            <a:prstGeom prst="rect">
              <a:avLst/>
            </a:prstGeom>
          </p:spPr>
        </p:pic>
        <p:pic>
          <p:nvPicPr>
            <p:cNvPr id="14" name="Picture 14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rcRect r="15758"/>
            <a:stretch>
              <a:fillRect/>
            </a:stretch>
          </p:blipFill>
          <p:spPr>
            <a:xfrm rot="-68610">
              <a:off x="3489981" y="2751356"/>
              <a:ext cx="959387" cy="47625"/>
            </a:xfrm>
            <a:prstGeom prst="rect">
              <a:avLst/>
            </a:prstGeom>
          </p:spPr>
        </p:pic>
        <p:sp>
          <p:nvSpPr>
            <p:cNvPr id="15" name="TextBox 15"/>
            <p:cNvSpPr txBox="1"/>
            <p:nvPr/>
          </p:nvSpPr>
          <p:spPr>
            <a:xfrm>
              <a:off x="3489256" y="2540545"/>
              <a:ext cx="3471353" cy="20574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1680"/>
                </a:lnSpc>
              </a:pPr>
              <a:r>
                <a:rPr lang="en-US" sz="1400" spc="-28" dirty="0">
                  <a:solidFill>
                    <a:srgbClr val="393939"/>
                  </a:solidFill>
                  <a:latin typeface="Public Sans Bold"/>
                </a:rPr>
                <a:t>Attendees</a:t>
              </a:r>
            </a:p>
          </p:txBody>
        </p:sp>
        <p:sp>
          <p:nvSpPr>
            <p:cNvPr id="16" name="TextBox 16"/>
            <p:cNvSpPr txBox="1"/>
            <p:nvPr/>
          </p:nvSpPr>
          <p:spPr>
            <a:xfrm>
              <a:off x="3489256" y="2971710"/>
              <a:ext cx="3471353" cy="83356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1260"/>
                </a:lnSpc>
              </a:pPr>
              <a:r>
                <a:rPr lang="en-US" sz="1100">
                  <a:solidFill>
                    <a:srgbClr val="393939"/>
                  </a:solidFill>
                  <a:latin typeface="Public Sans"/>
                </a:rPr>
                <a:t>Write here</a:t>
              </a:r>
            </a:p>
            <a:p>
              <a:pPr>
                <a:lnSpc>
                  <a:spcPts val="1260"/>
                </a:lnSpc>
              </a:pPr>
              <a:endParaRPr lang="en-US" sz="1100">
                <a:solidFill>
                  <a:srgbClr val="393939"/>
                </a:solidFill>
                <a:latin typeface="Public Sans"/>
              </a:endParaRPr>
            </a:p>
            <a:p>
              <a:pPr>
                <a:lnSpc>
                  <a:spcPts val="1260"/>
                </a:lnSpc>
              </a:pPr>
              <a:endParaRPr lang="en-US" sz="1100">
                <a:solidFill>
                  <a:srgbClr val="393939"/>
                </a:solidFill>
                <a:latin typeface="Public Sans"/>
              </a:endParaRPr>
            </a:p>
            <a:p>
              <a:pPr>
                <a:lnSpc>
                  <a:spcPts val="1260"/>
                </a:lnSpc>
              </a:pPr>
              <a:endParaRPr lang="en-US" sz="1100">
                <a:solidFill>
                  <a:srgbClr val="393939"/>
                </a:solidFill>
                <a:latin typeface="Public Sans"/>
              </a:endParaRPr>
            </a:p>
            <a:p>
              <a:pPr>
                <a:lnSpc>
                  <a:spcPts val="1260"/>
                </a:lnSpc>
              </a:pPr>
              <a:endParaRPr lang="en-US" sz="1100">
                <a:solidFill>
                  <a:srgbClr val="393939"/>
                </a:solidFill>
                <a:latin typeface="Public Sans"/>
              </a:endParaRPr>
            </a:p>
          </p:txBody>
        </p:sp>
        <p:pic>
          <p:nvPicPr>
            <p:cNvPr id="17" name="Picture 17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rcRect/>
            <a:stretch>
              <a:fillRect/>
            </a:stretch>
          </p:blipFill>
          <p:spPr>
            <a:xfrm rot="5400000" flipH="1">
              <a:off x="3215872" y="4725865"/>
              <a:ext cx="193432" cy="172330"/>
            </a:xfrm>
            <a:prstGeom prst="rect">
              <a:avLst/>
            </a:prstGeom>
          </p:spPr>
        </p:pic>
        <p:pic>
          <p:nvPicPr>
            <p:cNvPr id="18" name="Picture 18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rcRect r="32576"/>
            <a:stretch>
              <a:fillRect/>
            </a:stretch>
          </p:blipFill>
          <p:spPr>
            <a:xfrm rot="-68610">
              <a:off x="3479449" y="4930189"/>
              <a:ext cx="767862" cy="47625"/>
            </a:xfrm>
            <a:prstGeom prst="rect">
              <a:avLst/>
            </a:prstGeom>
          </p:spPr>
        </p:pic>
        <p:sp>
          <p:nvSpPr>
            <p:cNvPr id="19" name="TextBox 19"/>
            <p:cNvSpPr txBox="1"/>
            <p:nvPr/>
          </p:nvSpPr>
          <p:spPr>
            <a:xfrm>
              <a:off x="3478706" y="4705350"/>
              <a:ext cx="3481903" cy="20574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1680"/>
                </a:lnSpc>
              </a:pPr>
              <a:r>
                <a:rPr lang="en-US" sz="1400" spc="-28">
                  <a:solidFill>
                    <a:srgbClr val="393939"/>
                  </a:solidFill>
                  <a:latin typeface="Public Sans Bold"/>
                </a:rPr>
                <a:t>Updates</a:t>
              </a:r>
            </a:p>
          </p:txBody>
        </p:sp>
        <p:sp>
          <p:nvSpPr>
            <p:cNvPr id="20" name="TextBox 20"/>
            <p:cNvSpPr txBox="1"/>
            <p:nvPr/>
          </p:nvSpPr>
          <p:spPr>
            <a:xfrm>
              <a:off x="3478706" y="5143500"/>
              <a:ext cx="3481903" cy="83356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1260"/>
                </a:lnSpc>
              </a:pPr>
              <a:r>
                <a:rPr lang="en-US" sz="1100">
                  <a:solidFill>
                    <a:srgbClr val="393939"/>
                  </a:solidFill>
                  <a:latin typeface="Public Sans"/>
                </a:rPr>
                <a:t>Write here</a:t>
              </a:r>
            </a:p>
            <a:p>
              <a:pPr>
                <a:lnSpc>
                  <a:spcPts val="1260"/>
                </a:lnSpc>
              </a:pPr>
              <a:endParaRPr lang="en-US" sz="1100">
                <a:solidFill>
                  <a:srgbClr val="393939"/>
                </a:solidFill>
                <a:latin typeface="Public Sans"/>
              </a:endParaRPr>
            </a:p>
            <a:p>
              <a:pPr>
                <a:lnSpc>
                  <a:spcPts val="1260"/>
                </a:lnSpc>
              </a:pPr>
              <a:endParaRPr lang="en-US" sz="1100">
                <a:solidFill>
                  <a:srgbClr val="393939"/>
                </a:solidFill>
                <a:latin typeface="Public Sans"/>
              </a:endParaRPr>
            </a:p>
            <a:p>
              <a:pPr>
                <a:lnSpc>
                  <a:spcPts val="1260"/>
                </a:lnSpc>
              </a:pPr>
              <a:endParaRPr lang="en-US" sz="1100">
                <a:solidFill>
                  <a:srgbClr val="393939"/>
                </a:solidFill>
                <a:latin typeface="Public Sans"/>
              </a:endParaRPr>
            </a:p>
            <a:p>
              <a:pPr>
                <a:lnSpc>
                  <a:spcPts val="1260"/>
                </a:lnSpc>
              </a:pPr>
              <a:endParaRPr lang="en-US" sz="1100">
                <a:solidFill>
                  <a:srgbClr val="393939"/>
                </a:solidFill>
                <a:latin typeface="Public Sans"/>
              </a:endParaRPr>
            </a:p>
          </p:txBody>
        </p:sp>
        <p:grpSp>
          <p:nvGrpSpPr>
            <p:cNvPr id="21" name="Group 21"/>
            <p:cNvGrpSpPr/>
            <p:nvPr/>
          </p:nvGrpSpPr>
          <p:grpSpPr>
            <a:xfrm>
              <a:off x="2957266" y="6850456"/>
              <a:ext cx="4239041" cy="3301544"/>
              <a:chOff x="0" y="0"/>
              <a:chExt cx="3954814" cy="3080176"/>
            </a:xfrm>
          </p:grpSpPr>
          <p:sp>
            <p:nvSpPr>
              <p:cNvPr id="22" name="Freeform 22"/>
              <p:cNvSpPr/>
              <p:nvPr/>
            </p:nvSpPr>
            <p:spPr>
              <a:xfrm>
                <a:off x="0" y="0"/>
                <a:ext cx="3954814" cy="3080176"/>
              </a:xfrm>
              <a:custGeom>
                <a:avLst/>
                <a:gdLst/>
                <a:ahLst/>
                <a:cxnLst/>
                <a:rect l="l" t="t" r="r" b="b"/>
                <a:pathLst>
                  <a:path w="3954814" h="3080176">
                    <a:moveTo>
                      <a:pt x="3830354" y="3080176"/>
                    </a:moveTo>
                    <a:lnTo>
                      <a:pt x="124460" y="3080176"/>
                    </a:lnTo>
                    <a:cubicBezTo>
                      <a:pt x="55880" y="3080176"/>
                      <a:pt x="0" y="3024295"/>
                      <a:pt x="0" y="2955716"/>
                    </a:cubicBezTo>
                    <a:lnTo>
                      <a:pt x="0" y="124460"/>
                    </a:lnTo>
                    <a:cubicBezTo>
                      <a:pt x="0" y="55880"/>
                      <a:pt x="55880" y="0"/>
                      <a:pt x="124460" y="0"/>
                    </a:cubicBezTo>
                    <a:lnTo>
                      <a:pt x="3830354" y="0"/>
                    </a:lnTo>
                    <a:cubicBezTo>
                      <a:pt x="3898934" y="0"/>
                      <a:pt x="3954814" y="55880"/>
                      <a:pt x="3954814" y="124460"/>
                    </a:cubicBezTo>
                    <a:lnTo>
                      <a:pt x="3954814" y="2955716"/>
                    </a:lnTo>
                    <a:cubicBezTo>
                      <a:pt x="3954814" y="3024296"/>
                      <a:pt x="3898934" y="3080176"/>
                      <a:pt x="3830354" y="3080176"/>
                    </a:cubicBezTo>
                    <a:close/>
                  </a:path>
                </a:pathLst>
              </a:custGeom>
              <a:solidFill>
                <a:srgbClr val="F6F6F6"/>
              </a:solidFill>
            </p:spPr>
          </p:sp>
        </p:grpSp>
        <p:grpSp>
          <p:nvGrpSpPr>
            <p:cNvPr id="23" name="Group 23"/>
            <p:cNvGrpSpPr/>
            <p:nvPr/>
          </p:nvGrpSpPr>
          <p:grpSpPr>
            <a:xfrm>
              <a:off x="363692" y="6850456"/>
              <a:ext cx="2391333" cy="3301544"/>
              <a:chOff x="0" y="0"/>
              <a:chExt cx="2230994" cy="3080176"/>
            </a:xfrm>
          </p:grpSpPr>
          <p:sp>
            <p:nvSpPr>
              <p:cNvPr id="24" name="Freeform 24"/>
              <p:cNvSpPr/>
              <p:nvPr/>
            </p:nvSpPr>
            <p:spPr>
              <a:xfrm>
                <a:off x="0" y="0"/>
                <a:ext cx="2230994" cy="3080176"/>
              </a:xfrm>
              <a:custGeom>
                <a:avLst/>
                <a:gdLst/>
                <a:ahLst/>
                <a:cxnLst/>
                <a:rect l="l" t="t" r="r" b="b"/>
                <a:pathLst>
                  <a:path w="2230994" h="3080176">
                    <a:moveTo>
                      <a:pt x="2106534" y="3080176"/>
                    </a:moveTo>
                    <a:lnTo>
                      <a:pt x="124460" y="3080176"/>
                    </a:lnTo>
                    <a:cubicBezTo>
                      <a:pt x="55880" y="3080176"/>
                      <a:pt x="0" y="3024295"/>
                      <a:pt x="0" y="2955716"/>
                    </a:cubicBezTo>
                    <a:lnTo>
                      <a:pt x="0" y="124460"/>
                    </a:lnTo>
                    <a:cubicBezTo>
                      <a:pt x="0" y="55880"/>
                      <a:pt x="55880" y="0"/>
                      <a:pt x="124460" y="0"/>
                    </a:cubicBezTo>
                    <a:lnTo>
                      <a:pt x="2106534" y="0"/>
                    </a:lnTo>
                    <a:cubicBezTo>
                      <a:pt x="2175115" y="0"/>
                      <a:pt x="2230994" y="55880"/>
                      <a:pt x="2230994" y="124460"/>
                    </a:cubicBezTo>
                    <a:lnTo>
                      <a:pt x="2230994" y="2955716"/>
                    </a:lnTo>
                    <a:cubicBezTo>
                      <a:pt x="2230994" y="3024296"/>
                      <a:pt x="2175115" y="3080176"/>
                      <a:pt x="2106534" y="3080176"/>
                    </a:cubicBezTo>
                    <a:close/>
                  </a:path>
                </a:pathLst>
              </a:custGeom>
              <a:solidFill>
                <a:srgbClr val="FFE8AC"/>
              </a:solidFill>
            </p:spPr>
          </p:sp>
        </p:grpSp>
        <p:pic>
          <p:nvPicPr>
            <p:cNvPr id="25" name="Picture 25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rcRect/>
            <a:stretch>
              <a:fillRect/>
            </a:stretch>
          </p:blipFill>
          <p:spPr>
            <a:xfrm rot="5400000">
              <a:off x="591850" y="7106670"/>
              <a:ext cx="193432" cy="172330"/>
            </a:xfrm>
            <a:prstGeom prst="rect">
              <a:avLst/>
            </a:prstGeom>
          </p:spPr>
        </p:pic>
        <p:pic>
          <p:nvPicPr>
            <p:cNvPr id="26" name="Picture 26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rcRect/>
            <a:stretch>
              <a:fillRect/>
            </a:stretch>
          </p:blipFill>
          <p:spPr>
            <a:xfrm rot="-68610">
              <a:off x="855390" y="7318710"/>
              <a:ext cx="1138859" cy="47625"/>
            </a:xfrm>
            <a:prstGeom prst="rect">
              <a:avLst/>
            </a:prstGeom>
          </p:spPr>
        </p:pic>
        <p:sp>
          <p:nvSpPr>
            <p:cNvPr id="27" name="TextBox 27"/>
            <p:cNvSpPr txBox="1"/>
            <p:nvPr/>
          </p:nvSpPr>
          <p:spPr>
            <a:xfrm>
              <a:off x="854743" y="7086155"/>
              <a:ext cx="2570204" cy="20574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 algn="l">
                <a:lnSpc>
                  <a:spcPts val="1680"/>
                </a:lnSpc>
                <a:spcBef>
                  <a:spcPct val="0"/>
                </a:spcBef>
              </a:pPr>
              <a:r>
                <a:rPr lang="en-US" sz="1400" u="none" spc="-28">
                  <a:solidFill>
                    <a:srgbClr val="393939"/>
                  </a:solidFill>
                  <a:latin typeface="Public Sans Bold"/>
                </a:rPr>
                <a:t>Actions</a:t>
              </a:r>
            </a:p>
          </p:txBody>
        </p:sp>
        <p:sp>
          <p:nvSpPr>
            <p:cNvPr id="28" name="TextBox 28"/>
            <p:cNvSpPr txBox="1"/>
            <p:nvPr/>
          </p:nvSpPr>
          <p:spPr>
            <a:xfrm>
              <a:off x="854684" y="7524305"/>
              <a:ext cx="1664643" cy="83312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1" indent="0" algn="l">
                <a:lnSpc>
                  <a:spcPts val="1330"/>
                </a:lnSpc>
                <a:spcBef>
                  <a:spcPct val="0"/>
                </a:spcBef>
              </a:pPr>
              <a:r>
                <a:rPr lang="en-US" sz="1100" u="none">
                  <a:solidFill>
                    <a:srgbClr val="393939"/>
                  </a:solidFill>
                  <a:latin typeface="Public Sans"/>
                </a:rPr>
                <a:t>Write here</a:t>
              </a:r>
            </a:p>
            <a:p>
              <a:pPr marL="0" lvl="1" indent="0" algn="l">
                <a:lnSpc>
                  <a:spcPts val="1330"/>
                </a:lnSpc>
                <a:spcBef>
                  <a:spcPct val="0"/>
                </a:spcBef>
              </a:pPr>
              <a:endParaRPr lang="en-US" sz="1100" u="none">
                <a:solidFill>
                  <a:srgbClr val="393939"/>
                </a:solidFill>
                <a:latin typeface="Public Sans"/>
              </a:endParaRPr>
            </a:p>
            <a:p>
              <a:pPr marL="0" lvl="1" indent="0" algn="l">
                <a:lnSpc>
                  <a:spcPts val="1330"/>
                </a:lnSpc>
                <a:spcBef>
                  <a:spcPct val="0"/>
                </a:spcBef>
              </a:pPr>
              <a:endParaRPr lang="en-US" sz="1100" u="none">
                <a:solidFill>
                  <a:srgbClr val="393939"/>
                </a:solidFill>
                <a:latin typeface="Public Sans"/>
              </a:endParaRPr>
            </a:p>
            <a:p>
              <a:pPr marL="0" lvl="1" indent="0" algn="l">
                <a:lnSpc>
                  <a:spcPts val="1330"/>
                </a:lnSpc>
                <a:spcBef>
                  <a:spcPct val="0"/>
                </a:spcBef>
              </a:pPr>
              <a:endParaRPr lang="en-US" sz="1100" u="none">
                <a:solidFill>
                  <a:srgbClr val="393939"/>
                </a:solidFill>
                <a:latin typeface="Public Sans"/>
              </a:endParaRPr>
            </a:p>
            <a:p>
              <a:pPr marL="0" lvl="1" indent="0" algn="l">
                <a:lnSpc>
                  <a:spcPts val="1330"/>
                </a:lnSpc>
                <a:spcBef>
                  <a:spcPct val="0"/>
                </a:spcBef>
              </a:pPr>
              <a:endParaRPr lang="en-US" sz="1100" u="none">
                <a:solidFill>
                  <a:srgbClr val="393939"/>
                </a:solidFill>
                <a:latin typeface="Public Sans"/>
              </a:endParaRPr>
            </a:p>
          </p:txBody>
        </p:sp>
        <p:pic>
          <p:nvPicPr>
            <p:cNvPr id="29" name="Picture 29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rcRect/>
            <a:stretch>
              <a:fillRect/>
            </a:stretch>
          </p:blipFill>
          <p:spPr>
            <a:xfrm>
              <a:off x="3226423" y="7106670"/>
              <a:ext cx="193432" cy="172330"/>
            </a:xfrm>
            <a:prstGeom prst="rect">
              <a:avLst/>
            </a:prstGeom>
          </p:spPr>
        </p:pic>
        <p:sp>
          <p:nvSpPr>
            <p:cNvPr id="30" name="TextBox 30"/>
            <p:cNvSpPr txBox="1"/>
            <p:nvPr/>
          </p:nvSpPr>
          <p:spPr>
            <a:xfrm>
              <a:off x="3510299" y="7076630"/>
              <a:ext cx="2541679" cy="23812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1800"/>
                </a:lnSpc>
              </a:pPr>
              <a:r>
                <a:rPr lang="en-US" sz="1500" spc="-30" dirty="0">
                  <a:solidFill>
                    <a:srgbClr val="393939"/>
                  </a:solidFill>
                  <a:latin typeface="Public Sans Bold"/>
                </a:rPr>
                <a:t>Final Reminders</a:t>
              </a:r>
            </a:p>
          </p:txBody>
        </p:sp>
        <p:sp>
          <p:nvSpPr>
            <p:cNvPr id="31" name="TextBox 31"/>
            <p:cNvSpPr txBox="1"/>
            <p:nvPr/>
          </p:nvSpPr>
          <p:spPr>
            <a:xfrm>
              <a:off x="3510299" y="7524305"/>
              <a:ext cx="2541679" cy="83312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1330"/>
                </a:lnSpc>
              </a:pPr>
              <a:r>
                <a:rPr lang="en-US" sz="1100">
                  <a:solidFill>
                    <a:srgbClr val="393939"/>
                  </a:solidFill>
                  <a:latin typeface="Public Sans"/>
                </a:rPr>
                <a:t>Write here</a:t>
              </a:r>
            </a:p>
            <a:p>
              <a:pPr>
                <a:lnSpc>
                  <a:spcPts val="1330"/>
                </a:lnSpc>
              </a:pPr>
              <a:endParaRPr lang="en-US" sz="1100">
                <a:solidFill>
                  <a:srgbClr val="393939"/>
                </a:solidFill>
                <a:latin typeface="Public Sans"/>
              </a:endParaRPr>
            </a:p>
            <a:p>
              <a:pPr>
                <a:lnSpc>
                  <a:spcPts val="1330"/>
                </a:lnSpc>
              </a:pPr>
              <a:endParaRPr lang="en-US" sz="1100">
                <a:solidFill>
                  <a:srgbClr val="393939"/>
                </a:solidFill>
                <a:latin typeface="Public Sans"/>
              </a:endParaRPr>
            </a:p>
            <a:p>
              <a:pPr>
                <a:lnSpc>
                  <a:spcPts val="1330"/>
                </a:lnSpc>
              </a:pPr>
              <a:endParaRPr lang="en-US" sz="1100">
                <a:solidFill>
                  <a:srgbClr val="393939"/>
                </a:solidFill>
                <a:latin typeface="Public Sans"/>
              </a:endParaRPr>
            </a:p>
            <a:p>
              <a:pPr>
                <a:lnSpc>
                  <a:spcPts val="1330"/>
                </a:lnSpc>
              </a:pPr>
              <a:endParaRPr lang="en-US" sz="1100">
                <a:solidFill>
                  <a:srgbClr val="393939"/>
                </a:solidFill>
                <a:latin typeface="Public Sans"/>
              </a:endParaRPr>
            </a:p>
          </p:txBody>
        </p:sp>
        <p:grpSp>
          <p:nvGrpSpPr>
            <p:cNvPr id="32" name="Group 32"/>
            <p:cNvGrpSpPr/>
            <p:nvPr/>
          </p:nvGrpSpPr>
          <p:grpSpPr>
            <a:xfrm>
              <a:off x="4336290" y="533603"/>
              <a:ext cx="2818554" cy="372973"/>
              <a:chOff x="0" y="0"/>
              <a:chExt cx="14463240" cy="1913890"/>
            </a:xfrm>
          </p:grpSpPr>
          <p:sp>
            <p:nvSpPr>
              <p:cNvPr id="33" name="Freeform 33"/>
              <p:cNvSpPr/>
              <p:nvPr/>
            </p:nvSpPr>
            <p:spPr>
              <a:xfrm>
                <a:off x="0" y="0"/>
                <a:ext cx="14463240" cy="1913890"/>
              </a:xfrm>
              <a:custGeom>
                <a:avLst/>
                <a:gdLst/>
                <a:ahLst/>
                <a:cxnLst/>
                <a:rect l="l" t="t" r="r" b="b"/>
                <a:pathLst>
                  <a:path w="14463240" h="1913890">
                    <a:moveTo>
                      <a:pt x="14463240" y="956945"/>
                    </a:moveTo>
                    <a:lnTo>
                      <a:pt x="14463240" y="956945"/>
                    </a:lnTo>
                    <a:cubicBezTo>
                      <a:pt x="14463240" y="1485392"/>
                      <a:pt x="14034869" y="1913890"/>
                      <a:pt x="13506295" y="1913890"/>
                    </a:cubicBezTo>
                    <a:lnTo>
                      <a:pt x="956945" y="1913890"/>
                    </a:lnTo>
                    <a:cubicBezTo>
                      <a:pt x="428371" y="1913890"/>
                      <a:pt x="0" y="1485392"/>
                      <a:pt x="0" y="956945"/>
                    </a:cubicBezTo>
                    <a:lnTo>
                      <a:pt x="0" y="956945"/>
                    </a:lnTo>
                    <a:cubicBezTo>
                      <a:pt x="0" y="428371"/>
                      <a:pt x="428371" y="0"/>
                      <a:pt x="956945" y="0"/>
                    </a:cubicBezTo>
                    <a:lnTo>
                      <a:pt x="13506295" y="0"/>
                    </a:lnTo>
                    <a:cubicBezTo>
                      <a:pt x="14034742" y="0"/>
                      <a:pt x="14463240" y="428371"/>
                      <a:pt x="14463240" y="956945"/>
                    </a:cubicBezTo>
                    <a:close/>
                  </a:path>
                </a:pathLst>
              </a:custGeom>
              <a:solidFill>
                <a:srgbClr val="FFE8AC"/>
              </a:solidFill>
            </p:spPr>
          </p:sp>
        </p:grpSp>
        <p:sp>
          <p:nvSpPr>
            <p:cNvPr id="34" name="TextBox 34"/>
            <p:cNvSpPr txBox="1"/>
            <p:nvPr/>
          </p:nvSpPr>
          <p:spPr>
            <a:xfrm>
              <a:off x="4504115" y="593725"/>
              <a:ext cx="2482904" cy="21145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1680"/>
                </a:lnSpc>
                <a:spcBef>
                  <a:spcPct val="0"/>
                </a:spcBef>
              </a:pPr>
              <a:r>
                <a:rPr lang="en-US" sz="1200" dirty="0">
                  <a:solidFill>
                    <a:srgbClr val="393939"/>
                  </a:solidFill>
                  <a:latin typeface="Public Sans Bold"/>
                </a:rPr>
                <a:t>Date: June 1, 2025</a:t>
              </a:r>
            </a:p>
          </p:txBody>
        </p:sp>
        <p:grpSp>
          <p:nvGrpSpPr>
            <p:cNvPr id="35" name="Group 35"/>
            <p:cNvGrpSpPr/>
            <p:nvPr/>
          </p:nvGrpSpPr>
          <p:grpSpPr>
            <a:xfrm>
              <a:off x="366702" y="628309"/>
              <a:ext cx="1688538" cy="353742"/>
              <a:chOff x="0" y="0"/>
              <a:chExt cx="2251384" cy="471656"/>
            </a:xfrm>
          </p:grpSpPr>
          <p:grpSp>
            <p:nvGrpSpPr>
              <p:cNvPr id="36" name="Group 36"/>
              <p:cNvGrpSpPr>
                <a:grpSpLocks noChangeAspect="1"/>
              </p:cNvGrpSpPr>
              <p:nvPr/>
            </p:nvGrpSpPr>
            <p:grpSpPr>
              <a:xfrm>
                <a:off x="0" y="0"/>
                <a:ext cx="471656" cy="471656"/>
                <a:chOff x="0" y="0"/>
                <a:chExt cx="1708150" cy="1708150"/>
              </a:xfrm>
            </p:grpSpPr>
            <p:sp>
              <p:nvSpPr>
                <p:cNvPr id="37" name="Freeform 37"/>
                <p:cNvSpPr/>
                <p:nvPr/>
              </p:nvSpPr>
              <p:spPr>
                <a:xfrm>
                  <a:off x="0" y="0"/>
                  <a:ext cx="1708150" cy="17081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08150" h="1708150">
                      <a:moveTo>
                        <a:pt x="853440" y="1708150"/>
                      </a:moveTo>
                      <a:cubicBezTo>
                        <a:pt x="383540" y="1708150"/>
                        <a:pt x="0" y="1324610"/>
                        <a:pt x="0" y="853440"/>
                      </a:cubicBezTo>
                      <a:cubicBezTo>
                        <a:pt x="0" y="383540"/>
                        <a:pt x="383540" y="0"/>
                        <a:pt x="853440" y="0"/>
                      </a:cubicBezTo>
                      <a:cubicBezTo>
                        <a:pt x="1324610" y="0"/>
                        <a:pt x="1706880" y="383540"/>
                        <a:pt x="1706880" y="853440"/>
                      </a:cubicBezTo>
                      <a:cubicBezTo>
                        <a:pt x="1708150" y="1324610"/>
                        <a:pt x="1324610" y="1708150"/>
                        <a:pt x="853440" y="1708150"/>
                      </a:cubicBezTo>
                      <a:close/>
                      <a:moveTo>
                        <a:pt x="853440" y="469900"/>
                      </a:moveTo>
                      <a:cubicBezTo>
                        <a:pt x="642620" y="469900"/>
                        <a:pt x="469900" y="642620"/>
                        <a:pt x="469900" y="853440"/>
                      </a:cubicBezTo>
                      <a:cubicBezTo>
                        <a:pt x="469900" y="1064260"/>
                        <a:pt x="642620" y="1236980"/>
                        <a:pt x="853440" y="1236980"/>
                      </a:cubicBezTo>
                      <a:cubicBezTo>
                        <a:pt x="1064260" y="1236980"/>
                        <a:pt x="1236980" y="1064260"/>
                        <a:pt x="1236980" y="853440"/>
                      </a:cubicBezTo>
                      <a:cubicBezTo>
                        <a:pt x="1236980" y="642620"/>
                        <a:pt x="1065530" y="469900"/>
                        <a:pt x="853440" y="469900"/>
                      </a:cubicBezTo>
                      <a:close/>
                    </a:path>
                  </a:pathLst>
                </a:custGeom>
                <a:solidFill>
                  <a:srgbClr val="FFE8AC"/>
                </a:solidFill>
              </p:spPr>
            </p:sp>
          </p:grpSp>
          <p:sp>
            <p:nvSpPr>
              <p:cNvPr id="38" name="TextBox 38"/>
              <p:cNvSpPr txBox="1"/>
              <p:nvPr/>
            </p:nvSpPr>
            <p:spPr>
              <a:xfrm>
                <a:off x="648374" y="5577"/>
                <a:ext cx="1603010" cy="450977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l">
                  <a:lnSpc>
                    <a:spcPts val="1352"/>
                  </a:lnSpc>
                </a:pPr>
                <a:r>
                  <a:rPr lang="en-US" sz="1099" spc="21" dirty="0">
                    <a:solidFill>
                      <a:srgbClr val="393939"/>
                    </a:solidFill>
                    <a:latin typeface="Public Sans Bold Bold"/>
                  </a:rPr>
                  <a:t>COMPANY LOGO</a:t>
                </a:r>
              </a:p>
            </p:txBody>
          </p:sp>
        </p:grpSp>
        <p:pic>
          <p:nvPicPr>
            <p:cNvPr id="39" name="Picture 39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rcRect/>
            <a:stretch>
              <a:fillRect/>
            </a:stretch>
          </p:blipFill>
          <p:spPr>
            <a:xfrm rot="-68610">
              <a:off x="3510746" y="7321375"/>
              <a:ext cx="1405999" cy="58796"/>
            </a:xfrm>
            <a:prstGeom prst="rect">
              <a:avLst/>
            </a:prstGeom>
          </p:spPr>
        </p:pic>
        <p:pic>
          <p:nvPicPr>
            <p:cNvPr id="40" name="Picture 40"/>
            <p:cNvPicPr>
              <a:picLocks noChangeAspect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>
            <a:xfrm>
              <a:off x="5591231" y="9681974"/>
              <a:ext cx="1212769" cy="254026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27</Words>
  <Application>Microsoft Office PowerPoint</Application>
  <PresentationFormat>Custom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Public Sans</vt:lpstr>
      <vt:lpstr>Public Sans Bold Bold</vt:lpstr>
      <vt:lpstr>Public Sans Bold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Meeting minutes 1</dc:title>
  <cp:lastModifiedBy>Hương Tecpen</cp:lastModifiedBy>
  <cp:revision>3</cp:revision>
  <dcterms:created xsi:type="dcterms:W3CDTF">2006-08-16T00:00:00Z</dcterms:created>
  <dcterms:modified xsi:type="dcterms:W3CDTF">2021-10-18T13:17:15Z</dcterms:modified>
  <dc:identifier>DAEs83JaDK4</dc:identifier>
</cp:coreProperties>
</file>