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8" d="100"/>
          <a:sy n="98" d="100"/>
        </p:scale>
        <p:origin x="108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5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3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3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1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C023-D246-4EF3-957C-79F0EC34CF0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4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>
          <a:xfrm>
            <a:off x="700810" y="9649230"/>
            <a:ext cx="6159500" cy="320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00810" y="4661305"/>
            <a:ext cx="6176645" cy="320675"/>
          </a:xfrm>
          <a:prstGeom prst="rect">
            <a:avLst/>
          </a:prstGeom>
          <a:solidFill>
            <a:srgbClr val="C19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76985" y="1734590"/>
            <a:ext cx="62992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Date:</a:t>
            </a:r>
            <a:endParaRPr lang="en-US" sz="1100" dirty="0">
              <a:effectLst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2122575" y="1734590"/>
            <a:ext cx="62992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Time:</a:t>
            </a:r>
            <a:endParaRPr lang="en-US" sz="1100" dirty="0">
              <a:effectLst/>
            </a:endParaRP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3703090" y="1733320"/>
            <a:ext cx="77724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Location:</a:t>
            </a:r>
            <a:endParaRPr lang="en-US" sz="1100" dirty="0">
              <a:effectLst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86510" y="2045740"/>
            <a:ext cx="150876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Meeting called by:</a:t>
            </a:r>
            <a:endParaRPr lang="en-US" sz="1100">
              <a:effectLst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590320" y="2383560"/>
            <a:ext cx="150876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Type of Meeting:</a:t>
            </a:r>
            <a:endParaRPr lang="en-US" sz="1100">
              <a:effectLst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594765" y="2714395"/>
            <a:ext cx="899160" cy="2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Facilitator:</a:t>
            </a:r>
            <a:endParaRPr lang="en-US" sz="1100">
              <a:effectLst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698645" y="2048915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Timekeeper:</a:t>
            </a:r>
            <a:endParaRPr lang="en-US" sz="1100">
              <a:effectLst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3698645" y="2710585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Notes Taker:</a:t>
            </a:r>
            <a:endParaRPr lang="en-US" sz="1100">
              <a:effectLst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94765" y="3191280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Attendees:</a:t>
            </a:r>
            <a:endParaRPr lang="en-US" sz="1100">
              <a:effectLst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2979825" y="4279670"/>
            <a:ext cx="1630045" cy="45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300" b="1">
                <a:solidFill>
                  <a:srgbClr val="613659"/>
                </a:solidFill>
                <a:effectLst/>
                <a:latin typeface="Arial" panose="020B0604020202020204" pitchFamily="34" charset="0"/>
              </a:rPr>
              <a:t>AGENDA ITEMS</a:t>
            </a:r>
            <a:endParaRPr lang="en-US">
              <a:effectLst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3009670" y="7882025"/>
            <a:ext cx="1551305" cy="32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b="1">
                <a:solidFill>
                  <a:srgbClr val="613659"/>
                </a:solidFill>
                <a:effectLst/>
                <a:latin typeface="Arial" panose="020B0604020202020204" pitchFamily="34" charset="0"/>
              </a:rPr>
              <a:t>ACTIONS</a:t>
            </a:r>
            <a:endParaRPr lang="en-US">
              <a:effectLst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703350" y="4691785"/>
            <a:ext cx="51498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No.</a:t>
            </a:r>
            <a:endParaRPr lang="en-US" sz="1100" dirty="0">
              <a:effectLst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1513610" y="4696230"/>
            <a:ext cx="63690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Topic</a:t>
            </a:r>
            <a:endParaRPr lang="en-US" sz="1100">
              <a:effectLst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4228870" y="4697500"/>
            <a:ext cx="83693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Presenter</a:t>
            </a:r>
            <a:endParaRPr lang="en-US" sz="1100">
              <a:effectLst/>
            </a:endParaRPr>
          </a:p>
        </p:txBody>
      </p:sp>
      <p:sp>
        <p:nvSpPr>
          <p:cNvPr id="69" name="Text Box 2"/>
          <p:cNvSpPr txBox="1">
            <a:spLocks noChangeArrowheads="1"/>
          </p:cNvSpPr>
          <p:nvPr/>
        </p:nvSpPr>
        <p:spPr bwMode="auto">
          <a:xfrm>
            <a:off x="5611265" y="4693055"/>
            <a:ext cx="110744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Time Allotted</a:t>
            </a:r>
            <a:endParaRPr lang="en-US" sz="1100">
              <a:effectLst/>
            </a:endParaRPr>
          </a:p>
        </p:txBody>
      </p:sp>
      <p:pic>
        <p:nvPicPr>
          <p:cNvPr id="2050" name="Picture 2" descr="templatelab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921" y="10091773"/>
            <a:ext cx="112712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ectangle 69"/>
          <p:cNvSpPr/>
          <p:nvPr/>
        </p:nvSpPr>
        <p:spPr>
          <a:xfrm>
            <a:off x="705255" y="5323610"/>
            <a:ext cx="6159500" cy="320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8980" y="-204"/>
            <a:ext cx="7547610" cy="228600"/>
          </a:xfrm>
          <a:prstGeom prst="rect">
            <a:avLst/>
          </a:prstGeom>
          <a:solidFill>
            <a:srgbClr val="613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2" name="Rectangle 16"/>
          <p:cNvSpPr/>
          <p:nvPr/>
        </p:nvSpPr>
        <p:spPr>
          <a:xfrm>
            <a:off x="-204" y="-204"/>
            <a:ext cx="3696335" cy="1162050"/>
          </a:xfrm>
          <a:custGeom>
            <a:avLst/>
            <a:gdLst>
              <a:gd name="connsiteX0" fmla="*/ 0 w 3181350"/>
              <a:gd name="connsiteY0" fmla="*/ 0 h 1162050"/>
              <a:gd name="connsiteX1" fmla="*/ 3181350 w 3181350"/>
              <a:gd name="connsiteY1" fmla="*/ 0 h 1162050"/>
              <a:gd name="connsiteX2" fmla="*/ 3181350 w 3181350"/>
              <a:gd name="connsiteY2" fmla="*/ 1162050 h 1162050"/>
              <a:gd name="connsiteX3" fmla="*/ 0 w 3181350"/>
              <a:gd name="connsiteY3" fmla="*/ 1162050 h 1162050"/>
              <a:gd name="connsiteX4" fmla="*/ 0 w 3181350"/>
              <a:gd name="connsiteY4" fmla="*/ 0 h 1162050"/>
              <a:gd name="connsiteX0" fmla="*/ 0 w 3181350"/>
              <a:gd name="connsiteY0" fmla="*/ 0 h 1162050"/>
              <a:gd name="connsiteX1" fmla="*/ 3181350 w 3181350"/>
              <a:gd name="connsiteY1" fmla="*/ 0 h 1162050"/>
              <a:gd name="connsiteX2" fmla="*/ 2695575 w 3181350"/>
              <a:gd name="connsiteY2" fmla="*/ 1162050 h 1162050"/>
              <a:gd name="connsiteX3" fmla="*/ 0 w 3181350"/>
              <a:gd name="connsiteY3" fmla="*/ 1162050 h 1162050"/>
              <a:gd name="connsiteX4" fmla="*/ 0 w 3181350"/>
              <a:gd name="connsiteY4" fmla="*/ 0 h 1162050"/>
              <a:gd name="connsiteX0" fmla="*/ 0 w 3181350"/>
              <a:gd name="connsiteY0" fmla="*/ 0 h 1162050"/>
              <a:gd name="connsiteX1" fmla="*/ 3181350 w 3181350"/>
              <a:gd name="connsiteY1" fmla="*/ 0 h 1162050"/>
              <a:gd name="connsiteX2" fmla="*/ 3000375 w 3181350"/>
              <a:gd name="connsiteY2" fmla="*/ 1162050 h 1162050"/>
              <a:gd name="connsiteX3" fmla="*/ 0 w 3181350"/>
              <a:gd name="connsiteY3" fmla="*/ 1162050 h 1162050"/>
              <a:gd name="connsiteX4" fmla="*/ 0 w 3181350"/>
              <a:gd name="connsiteY4" fmla="*/ 0 h 1162050"/>
              <a:gd name="connsiteX0" fmla="*/ 0 w 3696335"/>
              <a:gd name="connsiteY0" fmla="*/ 0 h 1162050"/>
              <a:gd name="connsiteX1" fmla="*/ 3696335 w 3696335"/>
              <a:gd name="connsiteY1" fmla="*/ 0 h 1162050"/>
              <a:gd name="connsiteX2" fmla="*/ 3000375 w 3696335"/>
              <a:gd name="connsiteY2" fmla="*/ 1162050 h 1162050"/>
              <a:gd name="connsiteX3" fmla="*/ 0 w 3696335"/>
              <a:gd name="connsiteY3" fmla="*/ 1162050 h 1162050"/>
              <a:gd name="connsiteX4" fmla="*/ 0 w 3696335"/>
              <a:gd name="connsiteY4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6335" h="1162050">
                <a:moveTo>
                  <a:pt x="0" y="0"/>
                </a:moveTo>
                <a:lnTo>
                  <a:pt x="3696335" y="0"/>
                </a:lnTo>
                <a:lnTo>
                  <a:pt x="3000375" y="1162050"/>
                </a:lnTo>
                <a:lnTo>
                  <a:pt x="0" y="1162050"/>
                </a:lnTo>
                <a:lnTo>
                  <a:pt x="0" y="0"/>
                </a:lnTo>
                <a:close/>
              </a:path>
            </a:pathLst>
          </a:custGeom>
          <a:solidFill>
            <a:srgbClr val="613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3" name="Rectangle 16"/>
          <p:cNvSpPr/>
          <p:nvPr/>
        </p:nvSpPr>
        <p:spPr>
          <a:xfrm>
            <a:off x="-9729" y="1162252"/>
            <a:ext cx="285750" cy="504825"/>
          </a:xfrm>
          <a:custGeom>
            <a:avLst/>
            <a:gdLst>
              <a:gd name="connsiteX0" fmla="*/ 0 w 3181350"/>
              <a:gd name="connsiteY0" fmla="*/ 0 h 1162050"/>
              <a:gd name="connsiteX1" fmla="*/ 3181350 w 3181350"/>
              <a:gd name="connsiteY1" fmla="*/ 0 h 1162050"/>
              <a:gd name="connsiteX2" fmla="*/ 3181350 w 3181350"/>
              <a:gd name="connsiteY2" fmla="*/ 1162050 h 1162050"/>
              <a:gd name="connsiteX3" fmla="*/ 0 w 3181350"/>
              <a:gd name="connsiteY3" fmla="*/ 1162050 h 1162050"/>
              <a:gd name="connsiteX4" fmla="*/ 0 w 3181350"/>
              <a:gd name="connsiteY4" fmla="*/ 0 h 1162050"/>
              <a:gd name="connsiteX0" fmla="*/ 0 w 3181350"/>
              <a:gd name="connsiteY0" fmla="*/ 0 h 1162050"/>
              <a:gd name="connsiteX1" fmla="*/ 3181350 w 3181350"/>
              <a:gd name="connsiteY1" fmla="*/ 0 h 1162050"/>
              <a:gd name="connsiteX2" fmla="*/ 2695575 w 3181350"/>
              <a:gd name="connsiteY2" fmla="*/ 1162050 h 1162050"/>
              <a:gd name="connsiteX3" fmla="*/ 0 w 3181350"/>
              <a:gd name="connsiteY3" fmla="*/ 1162050 h 1162050"/>
              <a:gd name="connsiteX4" fmla="*/ 0 w 3181350"/>
              <a:gd name="connsiteY4" fmla="*/ 0 h 1162050"/>
              <a:gd name="connsiteX0" fmla="*/ 0 w 3181350"/>
              <a:gd name="connsiteY0" fmla="*/ 0 h 1162050"/>
              <a:gd name="connsiteX1" fmla="*/ 3181350 w 3181350"/>
              <a:gd name="connsiteY1" fmla="*/ 0 h 1162050"/>
              <a:gd name="connsiteX2" fmla="*/ 3000375 w 3181350"/>
              <a:gd name="connsiteY2" fmla="*/ 1162050 h 1162050"/>
              <a:gd name="connsiteX3" fmla="*/ 0 w 3181350"/>
              <a:gd name="connsiteY3" fmla="*/ 1162050 h 1162050"/>
              <a:gd name="connsiteX4" fmla="*/ 0 w 3181350"/>
              <a:gd name="connsiteY4" fmla="*/ 0 h 1162050"/>
              <a:gd name="connsiteX0" fmla="*/ 0 w 3696335"/>
              <a:gd name="connsiteY0" fmla="*/ 0 h 1162050"/>
              <a:gd name="connsiteX1" fmla="*/ 3696335 w 3696335"/>
              <a:gd name="connsiteY1" fmla="*/ 0 h 1162050"/>
              <a:gd name="connsiteX2" fmla="*/ 3000375 w 3696335"/>
              <a:gd name="connsiteY2" fmla="*/ 1162050 h 1162050"/>
              <a:gd name="connsiteX3" fmla="*/ 0 w 3696335"/>
              <a:gd name="connsiteY3" fmla="*/ 1162050 h 1162050"/>
              <a:gd name="connsiteX4" fmla="*/ 0 w 3696335"/>
              <a:gd name="connsiteY4" fmla="*/ 0 h 1162050"/>
              <a:gd name="connsiteX0" fmla="*/ 0 w 3696335"/>
              <a:gd name="connsiteY0" fmla="*/ 0 h 1162050"/>
              <a:gd name="connsiteX1" fmla="*/ 3696335 w 3696335"/>
              <a:gd name="connsiteY1" fmla="*/ 0 h 1162050"/>
              <a:gd name="connsiteX2" fmla="*/ 0 w 3696335"/>
              <a:gd name="connsiteY2" fmla="*/ 1162050 h 1162050"/>
              <a:gd name="connsiteX3" fmla="*/ 0 w 3696335"/>
              <a:gd name="connsiteY3" fmla="*/ 1162050 h 1162050"/>
              <a:gd name="connsiteX4" fmla="*/ 0 w 3696335"/>
              <a:gd name="connsiteY4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6335" h="1162050">
                <a:moveTo>
                  <a:pt x="0" y="0"/>
                </a:moveTo>
                <a:lnTo>
                  <a:pt x="3696335" y="0"/>
                </a:lnTo>
                <a:lnTo>
                  <a:pt x="0" y="1162050"/>
                </a:lnTo>
                <a:lnTo>
                  <a:pt x="0" y="1162050"/>
                </a:lnTo>
                <a:lnTo>
                  <a:pt x="0" y="0"/>
                </a:lnTo>
                <a:close/>
              </a:path>
            </a:pathLst>
          </a:custGeom>
          <a:solidFill>
            <a:srgbClr val="613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970130" y="161518"/>
            <a:ext cx="23145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27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COMMITTEE</a:t>
            </a:r>
            <a:r>
              <a:rPr lang="en-US" sz="2700" b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MEETING</a:t>
            </a:r>
            <a:endParaRPr lang="en-US" dirty="0">
              <a:effectLst/>
            </a:endParaRPr>
          </a:p>
        </p:txBody>
      </p:sp>
      <p:pic>
        <p:nvPicPr>
          <p:cNvPr id="2052" name="Picture 4" descr="logocommite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51" y="232409"/>
            <a:ext cx="7239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log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889" y="349311"/>
            <a:ext cx="16605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Rectangle 75"/>
          <p:cNvSpPr/>
          <p:nvPr/>
        </p:nvSpPr>
        <p:spPr>
          <a:xfrm>
            <a:off x="1041170" y="1770150"/>
            <a:ext cx="1107440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586125" y="1770785"/>
            <a:ext cx="1107440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428260" y="1770150"/>
            <a:ext cx="2448560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870480" y="2085745"/>
            <a:ext cx="1823720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626380" y="2093365"/>
            <a:ext cx="2250440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780310" y="2431820"/>
            <a:ext cx="5096510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409470" y="2739795"/>
            <a:ext cx="2284095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626380" y="2739795"/>
            <a:ext cx="2250440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91285" y="3486555"/>
            <a:ext cx="1858645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3190" y="3806595"/>
            <a:ext cx="1858645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842030" y="3497350"/>
            <a:ext cx="1858645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843935" y="3817390"/>
            <a:ext cx="1858645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004840" y="3489095"/>
            <a:ext cx="1858645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006745" y="3809135"/>
            <a:ext cx="1858645" cy="180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04620" y="6010680"/>
            <a:ext cx="6159500" cy="320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04620" y="6679335"/>
            <a:ext cx="6159500" cy="320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04620" y="7309255"/>
            <a:ext cx="6159500" cy="320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02715" y="8941205"/>
            <a:ext cx="6159500" cy="320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02715" y="8256040"/>
            <a:ext cx="6176645" cy="320675"/>
          </a:xfrm>
          <a:prstGeom prst="rect">
            <a:avLst/>
          </a:prstGeom>
          <a:solidFill>
            <a:srgbClr val="613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6" name="Text Box 2"/>
          <p:cNvSpPr txBox="1">
            <a:spLocks noChangeArrowheads="1"/>
          </p:cNvSpPr>
          <p:nvPr/>
        </p:nvSpPr>
        <p:spPr bwMode="auto">
          <a:xfrm>
            <a:off x="846860" y="8285250"/>
            <a:ext cx="65278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Action</a:t>
            </a:r>
            <a:endParaRPr lang="en-US" sz="1100" dirty="0">
              <a:effectLst/>
            </a:endParaRPr>
          </a:p>
        </p:txBody>
      </p:sp>
      <p:sp>
        <p:nvSpPr>
          <p:cNvPr id="97" name="Text Box 2"/>
          <p:cNvSpPr txBox="1">
            <a:spLocks noChangeArrowheads="1"/>
          </p:cNvSpPr>
          <p:nvPr/>
        </p:nvSpPr>
        <p:spPr bwMode="auto">
          <a:xfrm>
            <a:off x="3875175" y="8291600"/>
            <a:ext cx="133858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To be taken by</a:t>
            </a:r>
            <a:endParaRPr lang="en-US" sz="1100">
              <a:effectLst/>
            </a:endParaRPr>
          </a:p>
        </p:txBody>
      </p:sp>
      <p:sp>
        <p:nvSpPr>
          <p:cNvPr id="98" name="Text Box 2"/>
          <p:cNvSpPr txBox="1">
            <a:spLocks noChangeArrowheads="1"/>
          </p:cNvSpPr>
          <p:nvPr/>
        </p:nvSpPr>
        <p:spPr bwMode="auto">
          <a:xfrm>
            <a:off x="5823355" y="8293505"/>
            <a:ext cx="81597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Due Date</a:t>
            </a:r>
            <a:endParaRPr lang="en-US" sz="1100">
              <a:effectLst/>
            </a:endParaRPr>
          </a:p>
        </p:txBody>
      </p:sp>
      <p:sp>
        <p:nvSpPr>
          <p:cNvPr id="3" name="Rectangle 48"/>
          <p:cNvSpPr>
            <a:spLocks noChangeArrowheads="1"/>
          </p:cNvSpPr>
          <p:nvPr/>
        </p:nvSpPr>
        <p:spPr bwMode="auto">
          <a:xfrm>
            <a:off x="19455" y="19455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5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41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2</cp:revision>
  <dcterms:created xsi:type="dcterms:W3CDTF">2021-10-21T08:53:37Z</dcterms:created>
  <dcterms:modified xsi:type="dcterms:W3CDTF">2021-10-21T09:09:48Z</dcterms:modified>
</cp:coreProperties>
</file>