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3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226"/>
          <p:cNvSpPr/>
          <p:nvPr/>
        </p:nvSpPr>
        <p:spPr>
          <a:xfrm>
            <a:off x="650533" y="5075099"/>
            <a:ext cx="6225540" cy="320675"/>
          </a:xfrm>
          <a:prstGeom prst="rect">
            <a:avLst/>
          </a:prstGeom>
          <a:solidFill>
            <a:srgbClr val="FFE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8" name="Text Box 2"/>
          <p:cNvSpPr txBox="1">
            <a:spLocks noChangeArrowheads="1"/>
          </p:cNvSpPr>
          <p:nvPr/>
        </p:nvSpPr>
        <p:spPr bwMode="auto">
          <a:xfrm>
            <a:off x="2006790" y="1376510"/>
            <a:ext cx="3484245" cy="58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CLUB MEETING</a:t>
            </a:r>
            <a:endParaRPr lang="en-US" dirty="0">
              <a:effectLst/>
            </a:endParaRPr>
          </a:p>
        </p:txBody>
      </p:sp>
      <p:sp>
        <p:nvSpPr>
          <p:cNvPr id="229" name="Text Box 2"/>
          <p:cNvSpPr txBox="1">
            <a:spLocks noChangeArrowheads="1"/>
          </p:cNvSpPr>
          <p:nvPr/>
        </p:nvSpPr>
        <p:spPr bwMode="auto">
          <a:xfrm>
            <a:off x="560649" y="2132017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Date:</a:t>
            </a:r>
            <a:endParaRPr lang="en-US" sz="1100" dirty="0">
              <a:effectLst/>
            </a:endParaRPr>
          </a:p>
        </p:txBody>
      </p:sp>
      <p:sp>
        <p:nvSpPr>
          <p:cNvPr id="230" name="Text Box 2"/>
          <p:cNvSpPr txBox="1">
            <a:spLocks noChangeArrowheads="1"/>
          </p:cNvSpPr>
          <p:nvPr/>
        </p:nvSpPr>
        <p:spPr bwMode="auto">
          <a:xfrm>
            <a:off x="2127194" y="2132017"/>
            <a:ext cx="62992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Time:</a:t>
            </a:r>
            <a:endParaRPr lang="en-US" sz="1100">
              <a:effectLst/>
            </a:endParaRPr>
          </a:p>
        </p:txBody>
      </p:sp>
      <p:sp>
        <p:nvSpPr>
          <p:cNvPr id="231" name="Text Box 3"/>
          <p:cNvSpPr txBox="1">
            <a:spLocks noChangeArrowheads="1"/>
          </p:cNvSpPr>
          <p:nvPr/>
        </p:nvSpPr>
        <p:spPr bwMode="auto">
          <a:xfrm>
            <a:off x="3722314" y="2132652"/>
            <a:ext cx="77724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Location:</a:t>
            </a:r>
            <a:endParaRPr lang="en-US" sz="1100">
              <a:effectLst/>
            </a:endParaRPr>
          </a:p>
        </p:txBody>
      </p:sp>
      <p:sp>
        <p:nvSpPr>
          <p:cNvPr id="232" name="Text Box 2"/>
          <p:cNvSpPr txBox="1">
            <a:spLocks noChangeArrowheads="1"/>
          </p:cNvSpPr>
          <p:nvPr/>
        </p:nvSpPr>
        <p:spPr bwMode="auto">
          <a:xfrm>
            <a:off x="577794" y="2452692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Meeting called by:</a:t>
            </a:r>
            <a:endParaRPr lang="en-US" sz="1100">
              <a:effectLst/>
            </a:endParaRPr>
          </a:p>
        </p:txBody>
      </p:sp>
      <p:sp>
        <p:nvSpPr>
          <p:cNvPr id="233" name="Text Box 2"/>
          <p:cNvSpPr txBox="1">
            <a:spLocks noChangeArrowheads="1"/>
          </p:cNvSpPr>
          <p:nvPr/>
        </p:nvSpPr>
        <p:spPr bwMode="auto">
          <a:xfrm>
            <a:off x="582874" y="2787972"/>
            <a:ext cx="150876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 of Meeting:</a:t>
            </a:r>
            <a:endParaRPr lang="en-US" sz="1100">
              <a:effectLst/>
            </a:endParaRPr>
          </a:p>
        </p:txBody>
      </p:sp>
      <p:sp>
        <p:nvSpPr>
          <p:cNvPr id="234" name="Text Box 2"/>
          <p:cNvSpPr txBox="1">
            <a:spLocks noChangeArrowheads="1"/>
          </p:cNvSpPr>
          <p:nvPr/>
        </p:nvSpPr>
        <p:spPr bwMode="auto">
          <a:xfrm>
            <a:off x="582874" y="3118172"/>
            <a:ext cx="899160" cy="2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Facilitator:</a:t>
            </a:r>
            <a:endParaRPr lang="en-US" sz="1100">
              <a:effectLst/>
            </a:endParaRPr>
          </a:p>
        </p:txBody>
      </p:sp>
      <p:sp>
        <p:nvSpPr>
          <p:cNvPr id="235" name="Text Box 2"/>
          <p:cNvSpPr txBox="1">
            <a:spLocks noChangeArrowheads="1"/>
          </p:cNvSpPr>
          <p:nvPr/>
        </p:nvSpPr>
        <p:spPr bwMode="auto">
          <a:xfrm>
            <a:off x="3722314" y="2452057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Timekeeper:</a:t>
            </a:r>
            <a:endParaRPr lang="en-US" sz="1100">
              <a:effectLst/>
            </a:endParaRPr>
          </a:p>
        </p:txBody>
      </p:sp>
      <p:sp>
        <p:nvSpPr>
          <p:cNvPr id="236" name="Text Box 2"/>
          <p:cNvSpPr txBox="1">
            <a:spLocks noChangeArrowheads="1"/>
          </p:cNvSpPr>
          <p:nvPr/>
        </p:nvSpPr>
        <p:spPr bwMode="auto">
          <a:xfrm>
            <a:off x="3722314" y="3122617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Notes Taker:</a:t>
            </a:r>
            <a:endParaRPr lang="en-US" sz="1100">
              <a:effectLst/>
            </a:endParaRPr>
          </a:p>
        </p:txBody>
      </p:sp>
      <p:sp>
        <p:nvSpPr>
          <p:cNvPr id="237" name="Text Box 2"/>
          <p:cNvSpPr txBox="1">
            <a:spLocks noChangeArrowheads="1"/>
          </p:cNvSpPr>
          <p:nvPr/>
        </p:nvSpPr>
        <p:spPr bwMode="auto">
          <a:xfrm>
            <a:off x="577794" y="3712532"/>
            <a:ext cx="12242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Attendees:</a:t>
            </a:r>
            <a:endParaRPr lang="en-US" sz="1100">
              <a:effectLst/>
            </a:endParaRPr>
          </a:p>
        </p:txBody>
      </p:sp>
      <p:sp>
        <p:nvSpPr>
          <p:cNvPr id="238" name="Text Box 2"/>
          <p:cNvSpPr txBox="1">
            <a:spLocks noChangeArrowheads="1"/>
          </p:cNvSpPr>
          <p:nvPr/>
        </p:nvSpPr>
        <p:spPr bwMode="auto">
          <a:xfrm>
            <a:off x="580580" y="4769664"/>
            <a:ext cx="127508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AGENDA ITEMS</a:t>
            </a:r>
            <a:endParaRPr lang="en-US" sz="1100" dirty="0">
              <a:effectLst/>
            </a:endParaRPr>
          </a:p>
        </p:txBody>
      </p:sp>
      <p:sp>
        <p:nvSpPr>
          <p:cNvPr id="239" name="Text Box 2"/>
          <p:cNvSpPr txBox="1">
            <a:spLocks noChangeArrowheads="1"/>
          </p:cNvSpPr>
          <p:nvPr/>
        </p:nvSpPr>
        <p:spPr bwMode="auto">
          <a:xfrm>
            <a:off x="579064" y="7787676"/>
            <a:ext cx="1774825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 </a:t>
            </a:r>
            <a:r>
              <a:rPr lang="en-US" sz="11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INFORMATION</a:t>
            </a:r>
            <a:endParaRPr lang="en-US" sz="1100" dirty="0">
              <a:effectLst/>
            </a:endParaRPr>
          </a:p>
        </p:txBody>
      </p:sp>
      <p:sp>
        <p:nvSpPr>
          <p:cNvPr id="240" name="Text Box 2"/>
          <p:cNvSpPr txBox="1">
            <a:spLocks noChangeArrowheads="1"/>
          </p:cNvSpPr>
          <p:nvPr/>
        </p:nvSpPr>
        <p:spPr bwMode="auto">
          <a:xfrm>
            <a:off x="653073" y="5107484"/>
            <a:ext cx="51498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No.</a:t>
            </a:r>
            <a:endParaRPr lang="en-US" sz="1100">
              <a:effectLst/>
            </a:endParaRPr>
          </a:p>
        </p:txBody>
      </p:sp>
      <p:sp>
        <p:nvSpPr>
          <p:cNvPr id="241" name="Text Box 2"/>
          <p:cNvSpPr txBox="1">
            <a:spLocks noChangeArrowheads="1"/>
          </p:cNvSpPr>
          <p:nvPr/>
        </p:nvSpPr>
        <p:spPr bwMode="auto">
          <a:xfrm>
            <a:off x="1463333" y="5111929"/>
            <a:ext cx="636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Topic</a:t>
            </a:r>
            <a:endParaRPr lang="en-US" sz="1100">
              <a:effectLst/>
            </a:endParaRPr>
          </a:p>
        </p:txBody>
      </p:sp>
      <p:sp>
        <p:nvSpPr>
          <p:cNvPr id="242" name="Text Box 2"/>
          <p:cNvSpPr txBox="1">
            <a:spLocks noChangeArrowheads="1"/>
          </p:cNvSpPr>
          <p:nvPr/>
        </p:nvSpPr>
        <p:spPr bwMode="auto">
          <a:xfrm>
            <a:off x="4178593" y="5113199"/>
            <a:ext cx="83693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Presenter</a:t>
            </a:r>
            <a:endParaRPr lang="en-US" sz="1100">
              <a:effectLst/>
            </a:endParaRPr>
          </a:p>
        </p:txBody>
      </p:sp>
      <p:sp>
        <p:nvSpPr>
          <p:cNvPr id="243" name="Text Box 2"/>
          <p:cNvSpPr txBox="1">
            <a:spLocks noChangeArrowheads="1"/>
          </p:cNvSpPr>
          <p:nvPr/>
        </p:nvSpPr>
        <p:spPr bwMode="auto">
          <a:xfrm>
            <a:off x="5560988" y="5108754"/>
            <a:ext cx="110744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 Allotted</a:t>
            </a:r>
            <a:endParaRPr lang="en-US" sz="1100">
              <a:effectLst/>
            </a:endParaRPr>
          </a:p>
        </p:txBody>
      </p:sp>
      <p:cxnSp>
        <p:nvCxnSpPr>
          <p:cNvPr id="244" name="Straight Connector 243"/>
          <p:cNvCxnSpPr/>
          <p:nvPr/>
        </p:nvCxnSpPr>
        <p:spPr>
          <a:xfrm>
            <a:off x="990258" y="2292529"/>
            <a:ext cx="1113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2555533" y="2293164"/>
            <a:ext cx="1113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4430688" y="2292529"/>
            <a:ext cx="2451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1866558" y="2610029"/>
            <a:ext cx="18103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4618013" y="2610029"/>
            <a:ext cx="2256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1750353" y="2946579"/>
            <a:ext cx="5123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1371893" y="3276779"/>
            <a:ext cx="22967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4645953" y="3280589"/>
            <a:ext cx="2249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636563" y="4090214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633388" y="4418509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2806993" y="4095294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2803818" y="4423589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4999648" y="4094659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996473" y="4422954"/>
            <a:ext cx="18656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90" name="Picture 242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286" y="9961849"/>
            <a:ext cx="11271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8" name="Straight Connector 257"/>
          <p:cNvCxnSpPr/>
          <p:nvPr/>
        </p:nvCxnSpPr>
        <p:spPr>
          <a:xfrm>
            <a:off x="2615858" y="1385892"/>
            <a:ext cx="22555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656248" y="5744389"/>
            <a:ext cx="622554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54343" y="6425744"/>
            <a:ext cx="622554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56883" y="8427264"/>
            <a:ext cx="1872615" cy="1577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53708" y="8099604"/>
            <a:ext cx="1872615" cy="320675"/>
          </a:xfrm>
          <a:prstGeom prst="rect">
            <a:avLst/>
          </a:prstGeom>
          <a:solidFill>
            <a:srgbClr val="FFE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3" name="Text Box 2"/>
          <p:cNvSpPr txBox="1">
            <a:spLocks noChangeArrowheads="1"/>
          </p:cNvSpPr>
          <p:nvPr/>
        </p:nvSpPr>
        <p:spPr bwMode="auto">
          <a:xfrm>
            <a:off x="989623" y="8125004"/>
            <a:ext cx="1144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Observers</a:t>
            </a:r>
            <a:endParaRPr lang="en-US" sz="1100" dirty="0">
              <a:effectLst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2824773" y="8431074"/>
            <a:ext cx="1872615" cy="1577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2821598" y="8103414"/>
            <a:ext cx="1872615" cy="320675"/>
          </a:xfrm>
          <a:prstGeom prst="rect">
            <a:avLst/>
          </a:prstGeom>
          <a:solidFill>
            <a:srgbClr val="FFE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6" name="Text Box 2"/>
          <p:cNvSpPr txBox="1">
            <a:spLocks noChangeArrowheads="1"/>
          </p:cNvSpPr>
          <p:nvPr/>
        </p:nvSpPr>
        <p:spPr bwMode="auto">
          <a:xfrm>
            <a:off x="3157513" y="8135799"/>
            <a:ext cx="1144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Resources</a:t>
            </a:r>
            <a:endParaRPr lang="en-US" sz="1100">
              <a:effectLst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5003458" y="8437424"/>
            <a:ext cx="1872615" cy="1577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000283" y="8109764"/>
            <a:ext cx="1872615" cy="320675"/>
          </a:xfrm>
          <a:prstGeom prst="rect">
            <a:avLst/>
          </a:prstGeom>
          <a:solidFill>
            <a:srgbClr val="FFE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9" name="Text Box 2"/>
          <p:cNvSpPr txBox="1">
            <a:spLocks noChangeArrowheads="1"/>
          </p:cNvSpPr>
          <p:nvPr/>
        </p:nvSpPr>
        <p:spPr bwMode="auto">
          <a:xfrm>
            <a:off x="5336198" y="8136434"/>
            <a:ext cx="1144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Special Notes</a:t>
            </a:r>
            <a:endParaRPr lang="en-US" sz="1100">
              <a:effectLst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664503" y="7099479"/>
            <a:ext cx="6225540" cy="3206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264" name="Picture 216" descr="border-cl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" y="10271397"/>
            <a:ext cx="7551738" cy="42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9" name="Picture 211" descr="club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287" y="575177"/>
            <a:ext cx="1585965" cy="7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1" name="Picture 243" descr="border-clu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-6196"/>
            <a:ext cx="7558088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64"/>
          <p:cNvSpPr>
            <a:spLocks noChangeArrowheads="1"/>
          </p:cNvSpPr>
          <p:nvPr/>
        </p:nvSpPr>
        <p:spPr bwMode="auto">
          <a:xfrm>
            <a:off x="-30822" y="-41096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5</cp:revision>
  <dcterms:created xsi:type="dcterms:W3CDTF">2021-10-21T08:53:37Z</dcterms:created>
  <dcterms:modified xsi:type="dcterms:W3CDTF">2021-10-22T01:00:39Z</dcterms:modified>
</cp:coreProperties>
</file>