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10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6C023-D246-4EF3-957C-79F0EC34CF03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AFDE-8232-4A14-9BAB-6D73CC7BD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340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6C023-D246-4EF3-957C-79F0EC34CF03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AFDE-8232-4A14-9BAB-6D73CC7BD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463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6C023-D246-4EF3-957C-79F0EC34CF03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AFDE-8232-4A14-9BAB-6D73CC7BD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352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6C023-D246-4EF3-957C-79F0EC34CF03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AFDE-8232-4A14-9BAB-6D73CC7BD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47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6C023-D246-4EF3-957C-79F0EC34CF03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AFDE-8232-4A14-9BAB-6D73CC7BD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254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6C023-D246-4EF3-957C-79F0EC34CF03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AFDE-8232-4A14-9BAB-6D73CC7BD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111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6C023-D246-4EF3-957C-79F0EC34CF03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AFDE-8232-4A14-9BAB-6D73CC7BD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21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6C023-D246-4EF3-957C-79F0EC34CF03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AFDE-8232-4A14-9BAB-6D73CC7BD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035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6C023-D246-4EF3-957C-79F0EC34CF03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AFDE-8232-4A14-9BAB-6D73CC7BD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033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6C023-D246-4EF3-957C-79F0EC34CF03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AFDE-8232-4A14-9BAB-6D73CC7BD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816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6C023-D246-4EF3-957C-79F0EC34CF03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AFDE-8232-4A14-9BAB-6D73CC7BD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818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6C023-D246-4EF3-957C-79F0EC34CF03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DAFDE-8232-4A14-9BAB-6D73CC7BD3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146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93" name="Picture 145" descr="imgchurch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-317"/>
            <a:ext cx="7559676" cy="1263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2" name="Rounded Rectangle 191"/>
          <p:cNvSpPr/>
          <p:nvPr/>
        </p:nvSpPr>
        <p:spPr>
          <a:xfrm>
            <a:off x="695960" y="8107680"/>
            <a:ext cx="6181725" cy="309880"/>
          </a:xfrm>
          <a:prstGeom prst="roundRect">
            <a:avLst>
              <a:gd name="adj" fmla="val 0"/>
            </a:avLst>
          </a:prstGeom>
          <a:solidFill>
            <a:srgbClr val="C197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93" name="Text Box 2"/>
          <p:cNvSpPr txBox="1">
            <a:spLocks noChangeArrowheads="1"/>
          </p:cNvSpPr>
          <p:nvPr/>
        </p:nvSpPr>
        <p:spPr bwMode="auto">
          <a:xfrm>
            <a:off x="570230" y="969010"/>
            <a:ext cx="4494530" cy="506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US" sz="2300" b="1" dirty="0">
                <a:solidFill>
                  <a:srgbClr val="613659"/>
                </a:solidFill>
                <a:effectLst/>
                <a:latin typeface="Arial" panose="020B0604020202020204" pitchFamily="34" charset="0"/>
              </a:rPr>
              <a:t>CHURCH MEETING MINUTES</a:t>
            </a:r>
            <a:endParaRPr lang="en-US" dirty="0">
              <a:effectLst/>
            </a:endParaRPr>
          </a:p>
        </p:txBody>
      </p:sp>
      <p:sp>
        <p:nvSpPr>
          <p:cNvPr id="194" name="Text Box 2"/>
          <p:cNvSpPr txBox="1">
            <a:spLocks noChangeArrowheads="1"/>
          </p:cNvSpPr>
          <p:nvPr/>
        </p:nvSpPr>
        <p:spPr bwMode="auto">
          <a:xfrm>
            <a:off x="567055" y="1723390"/>
            <a:ext cx="506095" cy="268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US" sz="110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Date:</a:t>
            </a:r>
            <a:endParaRPr lang="en-US" sz="1100">
              <a:effectLst/>
            </a:endParaRPr>
          </a:p>
        </p:txBody>
      </p:sp>
      <p:sp>
        <p:nvSpPr>
          <p:cNvPr id="195" name="Text Box 2"/>
          <p:cNvSpPr txBox="1">
            <a:spLocks noChangeArrowheads="1"/>
          </p:cNvSpPr>
          <p:nvPr/>
        </p:nvSpPr>
        <p:spPr bwMode="auto">
          <a:xfrm>
            <a:off x="2115185" y="1729740"/>
            <a:ext cx="494665" cy="268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US" sz="110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Time:</a:t>
            </a:r>
            <a:endParaRPr lang="en-US" sz="1100">
              <a:effectLst/>
            </a:endParaRPr>
          </a:p>
        </p:txBody>
      </p:sp>
      <p:sp>
        <p:nvSpPr>
          <p:cNvPr id="196" name="Text Box 3"/>
          <p:cNvSpPr txBox="1">
            <a:spLocks noChangeArrowheads="1"/>
          </p:cNvSpPr>
          <p:nvPr/>
        </p:nvSpPr>
        <p:spPr bwMode="auto">
          <a:xfrm>
            <a:off x="3707130" y="1728470"/>
            <a:ext cx="777240" cy="268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US" sz="11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Location:</a:t>
            </a:r>
            <a:endParaRPr lang="en-US" sz="1100" dirty="0">
              <a:effectLst/>
            </a:endParaRPr>
          </a:p>
        </p:txBody>
      </p:sp>
      <p:sp>
        <p:nvSpPr>
          <p:cNvPr id="197" name="Text Box 2"/>
          <p:cNvSpPr txBox="1">
            <a:spLocks noChangeArrowheads="1"/>
          </p:cNvSpPr>
          <p:nvPr/>
        </p:nvSpPr>
        <p:spPr bwMode="auto">
          <a:xfrm>
            <a:off x="572770" y="2044065"/>
            <a:ext cx="1327785" cy="268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US" sz="110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Meeting called by:</a:t>
            </a:r>
            <a:endParaRPr lang="en-US" sz="1100">
              <a:effectLst/>
            </a:endParaRPr>
          </a:p>
        </p:txBody>
      </p:sp>
      <p:sp>
        <p:nvSpPr>
          <p:cNvPr id="198" name="Text Box 2"/>
          <p:cNvSpPr txBox="1">
            <a:spLocks noChangeArrowheads="1"/>
          </p:cNvSpPr>
          <p:nvPr/>
        </p:nvSpPr>
        <p:spPr bwMode="auto">
          <a:xfrm>
            <a:off x="584200" y="2376170"/>
            <a:ext cx="1275080" cy="268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US" sz="110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Type of Meeting:</a:t>
            </a:r>
            <a:endParaRPr lang="en-US" sz="1100">
              <a:effectLst/>
            </a:endParaRPr>
          </a:p>
        </p:txBody>
      </p:sp>
      <p:sp>
        <p:nvSpPr>
          <p:cNvPr id="199" name="Text Box 2"/>
          <p:cNvSpPr txBox="1">
            <a:spLocks noChangeArrowheads="1"/>
          </p:cNvSpPr>
          <p:nvPr/>
        </p:nvSpPr>
        <p:spPr bwMode="auto">
          <a:xfrm>
            <a:off x="588010" y="2708275"/>
            <a:ext cx="899160" cy="233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US" sz="110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Facilitator:</a:t>
            </a:r>
            <a:endParaRPr lang="en-US" sz="1100">
              <a:effectLst/>
            </a:endParaRPr>
          </a:p>
        </p:txBody>
      </p:sp>
      <p:sp>
        <p:nvSpPr>
          <p:cNvPr id="200" name="Text Box 2"/>
          <p:cNvSpPr txBox="1">
            <a:spLocks noChangeArrowheads="1"/>
          </p:cNvSpPr>
          <p:nvPr/>
        </p:nvSpPr>
        <p:spPr bwMode="auto">
          <a:xfrm>
            <a:off x="3693795" y="2049780"/>
            <a:ext cx="955040" cy="269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US" sz="110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Timekeeper:</a:t>
            </a:r>
            <a:endParaRPr lang="en-US" sz="1100">
              <a:effectLst/>
            </a:endParaRPr>
          </a:p>
        </p:txBody>
      </p:sp>
      <p:sp>
        <p:nvSpPr>
          <p:cNvPr id="201" name="Text Box 2"/>
          <p:cNvSpPr txBox="1">
            <a:spLocks noChangeArrowheads="1"/>
          </p:cNvSpPr>
          <p:nvPr/>
        </p:nvSpPr>
        <p:spPr bwMode="auto">
          <a:xfrm>
            <a:off x="3693795" y="2713990"/>
            <a:ext cx="1042035" cy="269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US" sz="110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Notes Taker:</a:t>
            </a:r>
            <a:endParaRPr lang="en-US" sz="1100">
              <a:effectLst/>
            </a:endParaRPr>
          </a:p>
        </p:txBody>
      </p:sp>
      <p:sp>
        <p:nvSpPr>
          <p:cNvPr id="202" name="Text Box 2"/>
          <p:cNvSpPr txBox="1">
            <a:spLocks noChangeArrowheads="1"/>
          </p:cNvSpPr>
          <p:nvPr/>
        </p:nvSpPr>
        <p:spPr bwMode="auto">
          <a:xfrm>
            <a:off x="589915" y="3063240"/>
            <a:ext cx="832485" cy="269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US" sz="110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Attendees:</a:t>
            </a:r>
            <a:endParaRPr lang="en-US" sz="1100">
              <a:effectLst/>
            </a:endParaRPr>
          </a:p>
        </p:txBody>
      </p:sp>
      <p:sp>
        <p:nvSpPr>
          <p:cNvPr id="203" name="Text Box 2"/>
          <p:cNvSpPr txBox="1">
            <a:spLocks noChangeArrowheads="1"/>
          </p:cNvSpPr>
          <p:nvPr/>
        </p:nvSpPr>
        <p:spPr bwMode="auto">
          <a:xfrm>
            <a:off x="2877185" y="4116705"/>
            <a:ext cx="1820545" cy="296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/>
            <a:r>
              <a:rPr lang="en-US" sz="1400" b="1">
                <a:solidFill>
                  <a:srgbClr val="613659"/>
                </a:solidFill>
                <a:effectLst/>
                <a:latin typeface="Arial" panose="020B0604020202020204" pitchFamily="34" charset="0"/>
              </a:rPr>
              <a:t>AGENDA ITEMS</a:t>
            </a:r>
            <a:endParaRPr lang="en-US">
              <a:effectLst/>
            </a:endParaRPr>
          </a:p>
        </p:txBody>
      </p:sp>
      <p:sp>
        <p:nvSpPr>
          <p:cNvPr id="204" name="Text Box 2"/>
          <p:cNvSpPr txBox="1">
            <a:spLocks noChangeArrowheads="1"/>
          </p:cNvSpPr>
          <p:nvPr/>
        </p:nvSpPr>
        <p:spPr bwMode="auto">
          <a:xfrm>
            <a:off x="702945" y="4514850"/>
            <a:ext cx="514985" cy="302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US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No.</a:t>
            </a:r>
            <a:endParaRPr lang="en-US">
              <a:effectLst/>
            </a:endParaRPr>
          </a:p>
        </p:txBody>
      </p:sp>
      <p:sp>
        <p:nvSpPr>
          <p:cNvPr id="205" name="Text Box 2"/>
          <p:cNvSpPr txBox="1">
            <a:spLocks noChangeArrowheads="1"/>
          </p:cNvSpPr>
          <p:nvPr/>
        </p:nvSpPr>
        <p:spPr bwMode="auto">
          <a:xfrm>
            <a:off x="1513205" y="4519295"/>
            <a:ext cx="636905" cy="302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US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Topic</a:t>
            </a:r>
            <a:endParaRPr lang="en-US">
              <a:effectLst/>
            </a:endParaRPr>
          </a:p>
        </p:txBody>
      </p:sp>
      <p:sp>
        <p:nvSpPr>
          <p:cNvPr id="206" name="Text Box 2"/>
          <p:cNvSpPr txBox="1">
            <a:spLocks noChangeArrowheads="1"/>
          </p:cNvSpPr>
          <p:nvPr/>
        </p:nvSpPr>
        <p:spPr bwMode="auto">
          <a:xfrm>
            <a:off x="4228465" y="4520565"/>
            <a:ext cx="836930" cy="302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US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Presenter</a:t>
            </a:r>
            <a:endParaRPr lang="en-US">
              <a:effectLst/>
            </a:endParaRPr>
          </a:p>
        </p:txBody>
      </p:sp>
      <p:sp>
        <p:nvSpPr>
          <p:cNvPr id="207" name="Text Box 2"/>
          <p:cNvSpPr txBox="1">
            <a:spLocks noChangeArrowheads="1"/>
          </p:cNvSpPr>
          <p:nvPr/>
        </p:nvSpPr>
        <p:spPr bwMode="auto">
          <a:xfrm>
            <a:off x="5610860" y="4516120"/>
            <a:ext cx="1107440" cy="302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US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Time Allotted</a:t>
            </a:r>
            <a:endParaRPr lang="en-US">
              <a:effectLst/>
            </a:endParaRPr>
          </a:p>
        </p:txBody>
      </p:sp>
      <p:sp>
        <p:nvSpPr>
          <p:cNvPr id="208" name="Rounded Rectangle 207"/>
          <p:cNvSpPr/>
          <p:nvPr/>
        </p:nvSpPr>
        <p:spPr>
          <a:xfrm>
            <a:off x="704850" y="4495800"/>
            <a:ext cx="6181725" cy="309880"/>
          </a:xfrm>
          <a:prstGeom prst="roundRect">
            <a:avLst>
              <a:gd name="adj" fmla="val 0"/>
            </a:avLst>
          </a:prstGeom>
          <a:solidFill>
            <a:srgbClr val="C197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cxnSp>
        <p:nvCxnSpPr>
          <p:cNvPr id="209" name="Straight Connector 208"/>
          <p:cNvCxnSpPr/>
          <p:nvPr/>
        </p:nvCxnSpPr>
        <p:spPr>
          <a:xfrm>
            <a:off x="700405" y="5831205"/>
            <a:ext cx="6168390" cy="0"/>
          </a:xfrm>
          <a:prstGeom prst="line">
            <a:avLst/>
          </a:prstGeom>
          <a:ln>
            <a:solidFill>
              <a:srgbClr val="C197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/>
          <p:cNvCxnSpPr/>
          <p:nvPr/>
        </p:nvCxnSpPr>
        <p:spPr>
          <a:xfrm>
            <a:off x="709295" y="6170930"/>
            <a:ext cx="6168390" cy="0"/>
          </a:xfrm>
          <a:prstGeom prst="line">
            <a:avLst/>
          </a:prstGeom>
          <a:ln>
            <a:solidFill>
              <a:srgbClr val="C197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Connector 210"/>
          <p:cNvCxnSpPr/>
          <p:nvPr/>
        </p:nvCxnSpPr>
        <p:spPr>
          <a:xfrm>
            <a:off x="701040" y="6514465"/>
            <a:ext cx="6168390" cy="0"/>
          </a:xfrm>
          <a:prstGeom prst="line">
            <a:avLst/>
          </a:prstGeom>
          <a:ln>
            <a:solidFill>
              <a:srgbClr val="C197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Connector 211"/>
          <p:cNvCxnSpPr/>
          <p:nvPr/>
        </p:nvCxnSpPr>
        <p:spPr>
          <a:xfrm>
            <a:off x="704850" y="6843395"/>
            <a:ext cx="6168390" cy="0"/>
          </a:xfrm>
          <a:prstGeom prst="line">
            <a:avLst/>
          </a:prstGeom>
          <a:ln>
            <a:solidFill>
              <a:srgbClr val="C197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Connector 212"/>
          <p:cNvCxnSpPr/>
          <p:nvPr/>
        </p:nvCxnSpPr>
        <p:spPr>
          <a:xfrm>
            <a:off x="705485" y="7184390"/>
            <a:ext cx="6168390" cy="0"/>
          </a:xfrm>
          <a:prstGeom prst="line">
            <a:avLst/>
          </a:prstGeom>
          <a:ln>
            <a:solidFill>
              <a:srgbClr val="C197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Connector 213"/>
          <p:cNvCxnSpPr/>
          <p:nvPr/>
        </p:nvCxnSpPr>
        <p:spPr>
          <a:xfrm>
            <a:off x="701040" y="9107170"/>
            <a:ext cx="6168390" cy="0"/>
          </a:xfrm>
          <a:prstGeom prst="line">
            <a:avLst/>
          </a:prstGeom>
          <a:ln>
            <a:solidFill>
              <a:srgbClr val="C197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Connector 214"/>
          <p:cNvCxnSpPr/>
          <p:nvPr/>
        </p:nvCxnSpPr>
        <p:spPr>
          <a:xfrm>
            <a:off x="700405" y="9447530"/>
            <a:ext cx="6168390" cy="0"/>
          </a:xfrm>
          <a:prstGeom prst="line">
            <a:avLst/>
          </a:prstGeom>
          <a:ln>
            <a:solidFill>
              <a:srgbClr val="C197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Connector 215"/>
          <p:cNvCxnSpPr/>
          <p:nvPr/>
        </p:nvCxnSpPr>
        <p:spPr>
          <a:xfrm>
            <a:off x="703580" y="9805035"/>
            <a:ext cx="6168390" cy="0"/>
          </a:xfrm>
          <a:prstGeom prst="line">
            <a:avLst/>
          </a:prstGeom>
          <a:ln>
            <a:solidFill>
              <a:srgbClr val="C197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41" name="Picture 193" descr="templatelabgre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2150" y="9875520"/>
            <a:ext cx="1127125" cy="32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96" name="Picture 148" descr="church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375" y="438150"/>
            <a:ext cx="1555750" cy="105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91" name="Picture 143" descr="churchimg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168913"/>
            <a:ext cx="7557135" cy="522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7" name="Rectangle 216"/>
          <p:cNvSpPr/>
          <p:nvPr/>
        </p:nvSpPr>
        <p:spPr>
          <a:xfrm>
            <a:off x="1031875" y="1764665"/>
            <a:ext cx="1120140" cy="180340"/>
          </a:xfrm>
          <a:prstGeom prst="rect">
            <a:avLst/>
          </a:prstGeom>
          <a:noFill/>
          <a:ln w="6350">
            <a:solidFill>
              <a:srgbClr val="C197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18" name="Rectangle 217"/>
          <p:cNvSpPr/>
          <p:nvPr/>
        </p:nvSpPr>
        <p:spPr>
          <a:xfrm>
            <a:off x="2588260" y="1765300"/>
            <a:ext cx="1120140" cy="180340"/>
          </a:xfrm>
          <a:prstGeom prst="rect">
            <a:avLst/>
          </a:prstGeom>
          <a:noFill/>
          <a:ln w="6350">
            <a:solidFill>
              <a:srgbClr val="C197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19" name="Rectangle 218"/>
          <p:cNvSpPr/>
          <p:nvPr/>
        </p:nvSpPr>
        <p:spPr>
          <a:xfrm>
            <a:off x="1859280" y="2090420"/>
            <a:ext cx="1834515" cy="180340"/>
          </a:xfrm>
          <a:prstGeom prst="rect">
            <a:avLst/>
          </a:prstGeom>
          <a:noFill/>
          <a:ln w="6350">
            <a:solidFill>
              <a:srgbClr val="C197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20" name="Rectangle 219"/>
          <p:cNvSpPr/>
          <p:nvPr/>
        </p:nvSpPr>
        <p:spPr>
          <a:xfrm>
            <a:off x="1777365" y="2422525"/>
            <a:ext cx="5104130" cy="180340"/>
          </a:xfrm>
          <a:prstGeom prst="rect">
            <a:avLst/>
          </a:prstGeom>
          <a:noFill/>
          <a:ln w="6350">
            <a:solidFill>
              <a:srgbClr val="C197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21" name="Rectangle 220"/>
          <p:cNvSpPr/>
          <p:nvPr/>
        </p:nvSpPr>
        <p:spPr>
          <a:xfrm>
            <a:off x="4427855" y="1764665"/>
            <a:ext cx="2453640" cy="180340"/>
          </a:xfrm>
          <a:prstGeom prst="rect">
            <a:avLst/>
          </a:prstGeom>
          <a:noFill/>
          <a:ln w="6350">
            <a:solidFill>
              <a:srgbClr val="C197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22" name="Rectangle 221"/>
          <p:cNvSpPr/>
          <p:nvPr/>
        </p:nvSpPr>
        <p:spPr>
          <a:xfrm>
            <a:off x="4625975" y="2084705"/>
            <a:ext cx="2256155" cy="180340"/>
          </a:xfrm>
          <a:prstGeom prst="rect">
            <a:avLst/>
          </a:prstGeom>
          <a:noFill/>
          <a:ln w="6350">
            <a:solidFill>
              <a:srgbClr val="C197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23" name="Rectangle 222"/>
          <p:cNvSpPr/>
          <p:nvPr/>
        </p:nvSpPr>
        <p:spPr>
          <a:xfrm>
            <a:off x="1404620" y="2736850"/>
            <a:ext cx="2288540" cy="180340"/>
          </a:xfrm>
          <a:prstGeom prst="rect">
            <a:avLst/>
          </a:prstGeom>
          <a:noFill/>
          <a:ln w="6350">
            <a:solidFill>
              <a:srgbClr val="C197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24" name="Rectangle 223"/>
          <p:cNvSpPr/>
          <p:nvPr/>
        </p:nvSpPr>
        <p:spPr>
          <a:xfrm>
            <a:off x="4631690" y="2736850"/>
            <a:ext cx="2249805" cy="180340"/>
          </a:xfrm>
          <a:prstGeom prst="rect">
            <a:avLst/>
          </a:prstGeom>
          <a:noFill/>
          <a:ln w="6350">
            <a:solidFill>
              <a:srgbClr val="C197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25" name="Rectangle 224"/>
          <p:cNvSpPr/>
          <p:nvPr/>
        </p:nvSpPr>
        <p:spPr>
          <a:xfrm>
            <a:off x="683260" y="3366135"/>
            <a:ext cx="1863725" cy="180340"/>
          </a:xfrm>
          <a:prstGeom prst="rect">
            <a:avLst/>
          </a:prstGeom>
          <a:noFill/>
          <a:ln w="6350">
            <a:solidFill>
              <a:srgbClr val="C197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26" name="Rectangle 225"/>
          <p:cNvSpPr/>
          <p:nvPr/>
        </p:nvSpPr>
        <p:spPr>
          <a:xfrm>
            <a:off x="686435" y="3679825"/>
            <a:ext cx="1863725" cy="180340"/>
          </a:xfrm>
          <a:prstGeom prst="rect">
            <a:avLst/>
          </a:prstGeom>
          <a:noFill/>
          <a:ln w="6350">
            <a:solidFill>
              <a:srgbClr val="C197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27" name="Rectangle 226"/>
          <p:cNvSpPr/>
          <p:nvPr/>
        </p:nvSpPr>
        <p:spPr>
          <a:xfrm>
            <a:off x="2839085" y="3365500"/>
            <a:ext cx="1863725" cy="180340"/>
          </a:xfrm>
          <a:prstGeom prst="rect">
            <a:avLst/>
          </a:prstGeom>
          <a:noFill/>
          <a:ln w="6350">
            <a:solidFill>
              <a:srgbClr val="C197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28" name="Rectangle 227"/>
          <p:cNvSpPr/>
          <p:nvPr/>
        </p:nvSpPr>
        <p:spPr>
          <a:xfrm>
            <a:off x="2842260" y="3679190"/>
            <a:ext cx="1863725" cy="180340"/>
          </a:xfrm>
          <a:prstGeom prst="rect">
            <a:avLst/>
          </a:prstGeom>
          <a:noFill/>
          <a:ln w="6350">
            <a:solidFill>
              <a:srgbClr val="C197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29" name="Rectangle 228"/>
          <p:cNvSpPr/>
          <p:nvPr/>
        </p:nvSpPr>
        <p:spPr>
          <a:xfrm>
            <a:off x="5003165" y="3361055"/>
            <a:ext cx="1863725" cy="180340"/>
          </a:xfrm>
          <a:prstGeom prst="rect">
            <a:avLst/>
          </a:prstGeom>
          <a:noFill/>
          <a:ln w="6350">
            <a:solidFill>
              <a:srgbClr val="C197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30" name="Rectangle 229"/>
          <p:cNvSpPr/>
          <p:nvPr/>
        </p:nvSpPr>
        <p:spPr>
          <a:xfrm>
            <a:off x="5006340" y="3674745"/>
            <a:ext cx="1863725" cy="180340"/>
          </a:xfrm>
          <a:prstGeom prst="rect">
            <a:avLst/>
          </a:prstGeom>
          <a:noFill/>
          <a:ln w="6350">
            <a:solidFill>
              <a:srgbClr val="C197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31" name="Text Box 2"/>
          <p:cNvSpPr txBox="1">
            <a:spLocks noChangeArrowheads="1"/>
          </p:cNvSpPr>
          <p:nvPr/>
        </p:nvSpPr>
        <p:spPr bwMode="auto">
          <a:xfrm>
            <a:off x="3218180" y="7716520"/>
            <a:ext cx="1140460" cy="296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/>
            <a:r>
              <a:rPr lang="en-US" sz="1400" b="1">
                <a:solidFill>
                  <a:srgbClr val="613659"/>
                </a:solidFill>
                <a:effectLst/>
                <a:latin typeface="Arial" panose="020B0604020202020204" pitchFamily="34" charset="0"/>
              </a:rPr>
              <a:t>ACTIONS</a:t>
            </a:r>
            <a:endParaRPr lang="en-US">
              <a:effectLst/>
            </a:endParaRPr>
          </a:p>
        </p:txBody>
      </p:sp>
      <p:cxnSp>
        <p:nvCxnSpPr>
          <p:cNvPr id="232" name="Straight Connector 231"/>
          <p:cNvCxnSpPr/>
          <p:nvPr/>
        </p:nvCxnSpPr>
        <p:spPr>
          <a:xfrm>
            <a:off x="709930" y="5497830"/>
            <a:ext cx="6168390" cy="0"/>
          </a:xfrm>
          <a:prstGeom prst="line">
            <a:avLst/>
          </a:prstGeom>
          <a:ln>
            <a:solidFill>
              <a:srgbClr val="C197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Connector 232"/>
          <p:cNvCxnSpPr/>
          <p:nvPr/>
        </p:nvCxnSpPr>
        <p:spPr>
          <a:xfrm>
            <a:off x="697865" y="5160010"/>
            <a:ext cx="6168390" cy="0"/>
          </a:xfrm>
          <a:prstGeom prst="line">
            <a:avLst/>
          </a:prstGeom>
          <a:ln>
            <a:solidFill>
              <a:srgbClr val="C197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233"/>
          <p:cNvCxnSpPr/>
          <p:nvPr/>
        </p:nvCxnSpPr>
        <p:spPr>
          <a:xfrm>
            <a:off x="704850" y="8776335"/>
            <a:ext cx="6168390" cy="0"/>
          </a:xfrm>
          <a:prstGeom prst="line">
            <a:avLst/>
          </a:prstGeom>
          <a:ln>
            <a:solidFill>
              <a:srgbClr val="C197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" name="Rectangle 234"/>
          <p:cNvSpPr/>
          <p:nvPr/>
        </p:nvSpPr>
        <p:spPr>
          <a:xfrm>
            <a:off x="701040" y="4495800"/>
            <a:ext cx="6187440" cy="3010535"/>
          </a:xfrm>
          <a:prstGeom prst="rect">
            <a:avLst/>
          </a:prstGeom>
          <a:noFill/>
          <a:ln w="6350">
            <a:solidFill>
              <a:srgbClr val="C197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36" name="Rectangle 235"/>
          <p:cNvSpPr/>
          <p:nvPr/>
        </p:nvSpPr>
        <p:spPr>
          <a:xfrm>
            <a:off x="688975" y="8107045"/>
            <a:ext cx="6187440" cy="1694815"/>
          </a:xfrm>
          <a:prstGeom prst="rect">
            <a:avLst/>
          </a:prstGeom>
          <a:noFill/>
          <a:ln w="6350">
            <a:solidFill>
              <a:srgbClr val="C197D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37" name="Text Box 2"/>
          <p:cNvSpPr txBox="1">
            <a:spLocks noChangeArrowheads="1"/>
          </p:cNvSpPr>
          <p:nvPr/>
        </p:nvSpPr>
        <p:spPr bwMode="auto">
          <a:xfrm>
            <a:off x="830580" y="8124190"/>
            <a:ext cx="721995" cy="302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US" sz="1100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Action</a:t>
            </a:r>
            <a:endParaRPr lang="en-US" sz="1100" dirty="0">
              <a:effectLst/>
            </a:endParaRPr>
          </a:p>
        </p:txBody>
      </p:sp>
      <p:sp>
        <p:nvSpPr>
          <p:cNvPr id="238" name="Text Box 2"/>
          <p:cNvSpPr txBox="1">
            <a:spLocks noChangeArrowheads="1"/>
          </p:cNvSpPr>
          <p:nvPr/>
        </p:nvSpPr>
        <p:spPr bwMode="auto">
          <a:xfrm>
            <a:off x="3881755" y="8129905"/>
            <a:ext cx="1205230" cy="302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US" sz="110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To be taken by</a:t>
            </a:r>
            <a:endParaRPr lang="en-US" sz="1100">
              <a:effectLst/>
            </a:endParaRPr>
          </a:p>
        </p:txBody>
      </p:sp>
      <p:sp>
        <p:nvSpPr>
          <p:cNvPr id="239" name="Text Box 2"/>
          <p:cNvSpPr txBox="1">
            <a:spLocks noChangeArrowheads="1"/>
          </p:cNvSpPr>
          <p:nvPr/>
        </p:nvSpPr>
        <p:spPr bwMode="auto">
          <a:xfrm>
            <a:off x="5831205" y="8124190"/>
            <a:ext cx="925830" cy="302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US" sz="110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Due Date</a:t>
            </a:r>
            <a:endParaRPr lang="en-US" sz="1100">
              <a:effectLst/>
            </a:endParaRPr>
          </a:p>
        </p:txBody>
      </p:sp>
      <p:sp>
        <p:nvSpPr>
          <p:cNvPr id="7" name="Rectangle 195"/>
          <p:cNvSpPr>
            <a:spLocks noChangeArrowheads="1"/>
          </p:cNvSpPr>
          <p:nvPr/>
        </p:nvSpPr>
        <p:spPr bwMode="auto">
          <a:xfrm>
            <a:off x="19050" y="0"/>
            <a:ext cx="7562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153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42</Words>
  <Application>Microsoft Office PowerPoint</Application>
  <PresentationFormat>Custom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Nicholas Guastella</dc:creator>
  <cp:lastModifiedBy>Nicholas Guastella</cp:lastModifiedBy>
  <cp:revision>5</cp:revision>
  <dcterms:created xsi:type="dcterms:W3CDTF">2021-10-21T08:53:37Z</dcterms:created>
  <dcterms:modified xsi:type="dcterms:W3CDTF">2021-10-22T00:46:49Z</dcterms:modified>
</cp:coreProperties>
</file>