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2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2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9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2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6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0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0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9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C8BF2-B220-4A8D-A3DE-33811FF5BD3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4B10-6928-4AE0-90B2-783F368A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1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ounded Rectangle 168"/>
          <p:cNvSpPr/>
          <p:nvPr/>
        </p:nvSpPr>
        <p:spPr>
          <a:xfrm>
            <a:off x="750026" y="8408443"/>
            <a:ext cx="6057387" cy="306173"/>
          </a:xfrm>
          <a:prstGeom prst="roundRect">
            <a:avLst/>
          </a:prstGeom>
          <a:solidFill>
            <a:srgbClr val="588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8664" tIns="49332" rIns="98664" bIns="493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63"/>
              </a:spcAft>
            </a:pPr>
            <a:r>
              <a:rPr lang="en-US" sz="1187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737172" y="5183943"/>
            <a:ext cx="6095159" cy="334363"/>
          </a:xfrm>
          <a:prstGeom prst="roundRect">
            <a:avLst/>
          </a:prstGeom>
          <a:solidFill>
            <a:srgbClr val="588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8664" tIns="49332" rIns="98664" bIns="493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63"/>
              </a:spcAft>
            </a:pPr>
            <a:r>
              <a:rPr lang="en-US" sz="1187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9" name="Text Box 2"/>
          <p:cNvSpPr txBox="1">
            <a:spLocks noChangeArrowheads="1"/>
          </p:cNvSpPr>
          <p:nvPr/>
        </p:nvSpPr>
        <p:spPr bwMode="auto">
          <a:xfrm>
            <a:off x="629457" y="502338"/>
            <a:ext cx="2460442" cy="154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3453" b="1" dirty="0">
                <a:solidFill>
                  <a:srgbClr val="5885AF"/>
                </a:solidFill>
                <a:latin typeface="Arial" panose="020B0604020202020204" pitchFamily="34" charset="0"/>
              </a:rPr>
              <a:t>BOARD</a:t>
            </a:r>
            <a:endParaRPr lang="en-US" sz="3453" dirty="0"/>
          </a:p>
          <a:p>
            <a:r>
              <a:rPr lang="en-US" sz="3453" b="1" dirty="0">
                <a:solidFill>
                  <a:srgbClr val="5885AF"/>
                </a:solidFill>
                <a:latin typeface="Arial" panose="020B0604020202020204" pitchFamily="34" charset="0"/>
              </a:rPr>
              <a:t>MEETING</a:t>
            </a:r>
            <a:endParaRPr lang="en-US" sz="3453" dirty="0"/>
          </a:p>
          <a:p>
            <a:r>
              <a:rPr lang="en-US" sz="3453" b="1" dirty="0">
                <a:solidFill>
                  <a:srgbClr val="5885AF"/>
                </a:solidFill>
                <a:latin typeface="Arial" panose="020B0604020202020204" pitchFamily="34" charset="0"/>
              </a:rPr>
              <a:t>MINUTES</a:t>
            </a:r>
            <a:endParaRPr lang="en-US" sz="3453" dirty="0"/>
          </a:p>
        </p:txBody>
      </p:sp>
      <p:pic>
        <p:nvPicPr>
          <p:cNvPr id="2167" name="Picture 119" descr="logo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305" y="693631"/>
            <a:ext cx="1524252" cy="101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Text Box 2"/>
          <p:cNvSpPr txBox="1">
            <a:spLocks noChangeArrowheads="1"/>
          </p:cNvSpPr>
          <p:nvPr/>
        </p:nvSpPr>
        <p:spPr bwMode="auto">
          <a:xfrm>
            <a:off x="618960" y="2521768"/>
            <a:ext cx="679688" cy="28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Date:</a:t>
            </a:r>
            <a:endParaRPr lang="en-US" sz="1187" dirty="0"/>
          </a:p>
        </p:txBody>
      </p:sp>
      <p:sp>
        <p:nvSpPr>
          <p:cNvPr id="152" name="Text Box 2"/>
          <p:cNvSpPr txBox="1">
            <a:spLocks noChangeArrowheads="1"/>
          </p:cNvSpPr>
          <p:nvPr/>
        </p:nvSpPr>
        <p:spPr bwMode="auto">
          <a:xfrm>
            <a:off x="2138067" y="2528901"/>
            <a:ext cx="679688" cy="28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Time:</a:t>
            </a:r>
            <a:endParaRPr lang="en-US" sz="1187" dirty="0"/>
          </a:p>
        </p:txBody>
      </p:sp>
      <p:sp>
        <p:nvSpPr>
          <p:cNvPr id="153" name="Text Box 3"/>
          <p:cNvSpPr txBox="1">
            <a:spLocks noChangeArrowheads="1"/>
          </p:cNvSpPr>
          <p:nvPr/>
        </p:nvSpPr>
        <p:spPr bwMode="auto">
          <a:xfrm>
            <a:off x="3692509" y="2524105"/>
            <a:ext cx="838647" cy="28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Location:</a:t>
            </a:r>
            <a:endParaRPr lang="en-US" sz="1187" dirty="0"/>
          </a:p>
        </p:txBody>
      </p:sp>
      <p:sp>
        <p:nvSpPr>
          <p:cNvPr id="154" name="Text Box 2"/>
          <p:cNvSpPr txBox="1">
            <a:spLocks noChangeArrowheads="1"/>
          </p:cNvSpPr>
          <p:nvPr/>
        </p:nvSpPr>
        <p:spPr bwMode="auto">
          <a:xfrm>
            <a:off x="626496" y="2837190"/>
            <a:ext cx="1627962" cy="28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Meeting called by:</a:t>
            </a:r>
            <a:endParaRPr lang="en-US" sz="1187" dirty="0"/>
          </a:p>
        </p:txBody>
      </p:sp>
      <p:sp>
        <p:nvSpPr>
          <p:cNvPr id="155" name="Text Box 2"/>
          <p:cNvSpPr txBox="1">
            <a:spLocks noChangeArrowheads="1"/>
          </p:cNvSpPr>
          <p:nvPr/>
        </p:nvSpPr>
        <p:spPr bwMode="auto">
          <a:xfrm>
            <a:off x="637459" y="3170846"/>
            <a:ext cx="1627962" cy="28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Type of Meeting:</a:t>
            </a:r>
            <a:endParaRPr lang="en-US" sz="1187" dirty="0"/>
          </a:p>
        </p:txBody>
      </p:sp>
      <p:sp>
        <p:nvSpPr>
          <p:cNvPr id="156" name="Text Box 2"/>
          <p:cNvSpPr txBox="1">
            <a:spLocks noChangeArrowheads="1"/>
          </p:cNvSpPr>
          <p:nvPr/>
        </p:nvSpPr>
        <p:spPr bwMode="auto">
          <a:xfrm>
            <a:off x="642941" y="3498180"/>
            <a:ext cx="970199" cy="25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Facilitator:</a:t>
            </a:r>
            <a:endParaRPr lang="en-US" sz="1187" dirty="0"/>
          </a:p>
        </p:txBody>
      </p:sp>
      <p:sp>
        <p:nvSpPr>
          <p:cNvPr id="157" name="Text Box 2"/>
          <p:cNvSpPr txBox="1">
            <a:spLocks noChangeArrowheads="1"/>
          </p:cNvSpPr>
          <p:nvPr/>
        </p:nvSpPr>
        <p:spPr bwMode="auto">
          <a:xfrm>
            <a:off x="3688004" y="2837189"/>
            <a:ext cx="1321006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Timekeeper:</a:t>
            </a:r>
            <a:endParaRPr lang="en-US" sz="1187" dirty="0"/>
          </a:p>
        </p:txBody>
      </p:sp>
      <p:sp>
        <p:nvSpPr>
          <p:cNvPr id="158" name="Text Box 2"/>
          <p:cNvSpPr txBox="1">
            <a:spLocks noChangeArrowheads="1"/>
          </p:cNvSpPr>
          <p:nvPr/>
        </p:nvSpPr>
        <p:spPr bwMode="auto">
          <a:xfrm>
            <a:off x="3691447" y="3490556"/>
            <a:ext cx="1321006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Notes Taker:</a:t>
            </a:r>
            <a:endParaRPr lang="en-US" sz="1187" dirty="0"/>
          </a:p>
        </p:txBody>
      </p:sp>
      <p:sp>
        <p:nvSpPr>
          <p:cNvPr id="159" name="Text Box 2"/>
          <p:cNvSpPr txBox="1">
            <a:spLocks noChangeArrowheads="1"/>
          </p:cNvSpPr>
          <p:nvPr/>
        </p:nvSpPr>
        <p:spPr bwMode="auto">
          <a:xfrm>
            <a:off x="642941" y="3938943"/>
            <a:ext cx="1321006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000000"/>
                </a:solidFill>
                <a:latin typeface="Arial" panose="020B0604020202020204" pitchFamily="34" charset="0"/>
              </a:rPr>
              <a:t>Attendees:</a:t>
            </a:r>
            <a:endParaRPr lang="en-US" sz="1187" dirty="0"/>
          </a:p>
        </p:txBody>
      </p:sp>
      <p:sp>
        <p:nvSpPr>
          <p:cNvPr id="160" name="Text Box 2"/>
          <p:cNvSpPr txBox="1">
            <a:spLocks noChangeArrowheads="1"/>
          </p:cNvSpPr>
          <p:nvPr/>
        </p:nvSpPr>
        <p:spPr bwMode="auto">
          <a:xfrm>
            <a:off x="640362" y="4880137"/>
            <a:ext cx="2316794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b="1" dirty="0">
                <a:solidFill>
                  <a:srgbClr val="000000"/>
                </a:solidFill>
                <a:latin typeface="Arial" panose="020B0604020202020204" pitchFamily="34" charset="0"/>
              </a:rPr>
              <a:t>AGENDA ITEMS</a:t>
            </a:r>
            <a:endParaRPr lang="en-US" sz="1187" dirty="0"/>
          </a:p>
        </p:txBody>
      </p:sp>
      <p:sp>
        <p:nvSpPr>
          <p:cNvPr id="161" name="Text Box 2"/>
          <p:cNvSpPr txBox="1">
            <a:spLocks noChangeArrowheads="1"/>
          </p:cNvSpPr>
          <p:nvPr/>
        </p:nvSpPr>
        <p:spPr bwMode="auto">
          <a:xfrm>
            <a:off x="628286" y="8069845"/>
            <a:ext cx="1375819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b="1" dirty="0">
                <a:solidFill>
                  <a:srgbClr val="000000"/>
                </a:solidFill>
                <a:latin typeface="Arial" panose="020B0604020202020204" pitchFamily="34" charset="0"/>
              </a:rPr>
              <a:t>ACTIONS</a:t>
            </a:r>
            <a:endParaRPr lang="en-US" sz="1187" dirty="0"/>
          </a:p>
        </p:txBody>
      </p:sp>
      <p:sp>
        <p:nvSpPr>
          <p:cNvPr id="162" name="Text Box 2"/>
          <p:cNvSpPr txBox="1">
            <a:spLocks noChangeArrowheads="1"/>
          </p:cNvSpPr>
          <p:nvPr/>
        </p:nvSpPr>
        <p:spPr bwMode="auto">
          <a:xfrm>
            <a:off x="750027" y="5198034"/>
            <a:ext cx="555672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No.</a:t>
            </a:r>
            <a:endParaRPr lang="en-US" sz="1187" dirty="0"/>
          </a:p>
        </p:txBody>
      </p:sp>
      <p:sp>
        <p:nvSpPr>
          <p:cNvPr id="163" name="Text Box 2"/>
          <p:cNvSpPr txBox="1">
            <a:spLocks noChangeArrowheads="1"/>
          </p:cNvSpPr>
          <p:nvPr/>
        </p:nvSpPr>
        <p:spPr bwMode="auto">
          <a:xfrm>
            <a:off x="1541518" y="5198743"/>
            <a:ext cx="687225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Topic</a:t>
            </a:r>
            <a:endParaRPr lang="en-US" sz="1187" dirty="0"/>
          </a:p>
        </p:txBody>
      </p:sp>
      <p:sp>
        <p:nvSpPr>
          <p:cNvPr id="164" name="Text Box 2"/>
          <p:cNvSpPr txBox="1">
            <a:spLocks noChangeArrowheads="1"/>
          </p:cNvSpPr>
          <p:nvPr/>
        </p:nvSpPr>
        <p:spPr bwMode="auto">
          <a:xfrm>
            <a:off x="4200655" y="5200278"/>
            <a:ext cx="903053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Presenter</a:t>
            </a:r>
            <a:endParaRPr lang="en-US" sz="1187" dirty="0"/>
          </a:p>
        </p:txBody>
      </p:sp>
      <p:sp>
        <p:nvSpPr>
          <p:cNvPr id="165" name="Text Box 2"/>
          <p:cNvSpPr txBox="1">
            <a:spLocks noChangeArrowheads="1"/>
          </p:cNvSpPr>
          <p:nvPr/>
        </p:nvSpPr>
        <p:spPr bwMode="auto">
          <a:xfrm>
            <a:off x="5560198" y="5205775"/>
            <a:ext cx="1194935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Time Allotted</a:t>
            </a:r>
            <a:endParaRPr lang="en-US" sz="1187" dirty="0"/>
          </a:p>
        </p:txBody>
      </p:sp>
      <p:sp>
        <p:nvSpPr>
          <p:cNvPr id="168" name="Text Box 2"/>
          <p:cNvSpPr txBox="1">
            <a:spLocks noChangeArrowheads="1"/>
          </p:cNvSpPr>
          <p:nvPr/>
        </p:nvSpPr>
        <p:spPr bwMode="auto">
          <a:xfrm>
            <a:off x="3851486" y="8400697"/>
            <a:ext cx="1556019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To be taken by</a:t>
            </a:r>
            <a:endParaRPr lang="en-US" sz="1187" dirty="0"/>
          </a:p>
        </p:txBody>
      </p:sp>
      <p:sp>
        <p:nvSpPr>
          <p:cNvPr id="170" name="Text Box 2"/>
          <p:cNvSpPr txBox="1">
            <a:spLocks noChangeArrowheads="1"/>
          </p:cNvSpPr>
          <p:nvPr/>
        </p:nvSpPr>
        <p:spPr bwMode="auto">
          <a:xfrm>
            <a:off x="5778999" y="8395873"/>
            <a:ext cx="1125048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Due Date</a:t>
            </a:r>
            <a:endParaRPr lang="en-US" sz="1187" dirty="0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1113299" y="2719438"/>
            <a:ext cx="10601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637118" y="2716254"/>
            <a:ext cx="10508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437655" y="2719438"/>
            <a:ext cx="2356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037327" y="3027239"/>
            <a:ext cx="16506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652185" y="3029749"/>
            <a:ext cx="2142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1894534" y="3355328"/>
            <a:ext cx="49000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55352" y="3673021"/>
            <a:ext cx="2232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690156" y="3679635"/>
            <a:ext cx="2104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737172" y="4338736"/>
            <a:ext cx="1834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758285" y="5830074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767029" y="6165149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58910" y="6499088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763282" y="6822518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763907" y="7158964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765155" y="7490162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4" name="Group 2083"/>
          <p:cNvGrpSpPr/>
          <p:nvPr/>
        </p:nvGrpSpPr>
        <p:grpSpPr>
          <a:xfrm>
            <a:off x="773471" y="9034684"/>
            <a:ext cx="6031003" cy="679526"/>
            <a:chOff x="641292" y="8373151"/>
            <a:chExt cx="6171565" cy="629770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641927" y="8373151"/>
              <a:ext cx="61683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641292" y="8684327"/>
              <a:ext cx="61683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644467" y="9002921"/>
              <a:ext cx="61683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89" name="Picture 141" descr="templatelabgr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376" y="9903946"/>
            <a:ext cx="1216175" cy="34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6" name="Rectangle 164"/>
          <p:cNvSpPr>
            <a:spLocks noChangeArrowheads="1"/>
          </p:cNvSpPr>
          <p:nvPr/>
        </p:nvSpPr>
        <p:spPr bwMode="auto">
          <a:xfrm>
            <a:off x="81513" y="34110"/>
            <a:ext cx="199320" cy="42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664" tIns="49332" rIns="98664" bIns="4933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15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737997" y="4661833"/>
            <a:ext cx="1834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2852554" y="4338736"/>
            <a:ext cx="1834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853380" y="4661833"/>
            <a:ext cx="1834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4969967" y="4338736"/>
            <a:ext cx="1834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4970793" y="4661833"/>
            <a:ext cx="1834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757652" y="7845928"/>
            <a:ext cx="606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 Box 2"/>
          <p:cNvSpPr txBox="1">
            <a:spLocks noChangeArrowheads="1"/>
          </p:cNvSpPr>
          <p:nvPr/>
        </p:nvSpPr>
        <p:spPr bwMode="auto">
          <a:xfrm>
            <a:off x="881245" y="8400535"/>
            <a:ext cx="1188768" cy="32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8664" tIns="49332" rIns="98664" bIns="49332" anchor="t" anchorCtr="0">
            <a:noAutofit/>
          </a:bodyPr>
          <a:lstStyle/>
          <a:p>
            <a:r>
              <a:rPr lang="en-US" sz="1187" dirty="0">
                <a:solidFill>
                  <a:srgbClr val="FFFFFF"/>
                </a:solidFill>
                <a:latin typeface="Arial" panose="020B0604020202020204" pitchFamily="34" charset="0"/>
              </a:rPr>
              <a:t>Action</a:t>
            </a:r>
            <a:endParaRPr lang="en-US" sz="1187" dirty="0"/>
          </a:p>
        </p:txBody>
      </p:sp>
    </p:spTree>
    <p:extLst>
      <p:ext uri="{BB962C8B-B14F-4D97-AF65-F5344CB8AC3E}">
        <p14:creationId xmlns:p14="http://schemas.microsoft.com/office/powerpoint/2010/main" val="95138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42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7</cp:revision>
  <dcterms:created xsi:type="dcterms:W3CDTF">2021-10-21T01:32:03Z</dcterms:created>
  <dcterms:modified xsi:type="dcterms:W3CDTF">2021-10-21T09:04:36Z</dcterms:modified>
</cp:coreProperties>
</file>