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Arimo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ublic Sans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74518B-5F32-4BCA-BB3A-E11C6D2B8A72}" v="1" dt="2021-08-29T01:21:41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DE74518B-5F32-4BCA-BB3A-E11C6D2B8A72}"/>
    <pc:docChg chg="delSld modSld">
      <pc:chgData name="Hương Tecpen" userId="c5ce32652c29dffd" providerId="LiveId" clId="{DE74518B-5F32-4BCA-BB3A-E11C6D2B8A72}" dt="2021-08-29T01:23:08.856" v="17" actId="113"/>
      <pc:docMkLst>
        <pc:docMk/>
      </pc:docMkLst>
      <pc:sldChg chg="del">
        <pc:chgData name="Hương Tecpen" userId="c5ce32652c29dffd" providerId="LiveId" clId="{DE74518B-5F32-4BCA-BB3A-E11C6D2B8A72}" dt="2021-08-29T01:20:44.901" v="0" actId="47"/>
        <pc:sldMkLst>
          <pc:docMk/>
          <pc:sldMk cId="0" sldId="256"/>
        </pc:sldMkLst>
      </pc:sldChg>
      <pc:sldChg chg="addSp modSp mod">
        <pc:chgData name="Hương Tecpen" userId="c5ce32652c29dffd" providerId="LiveId" clId="{DE74518B-5F32-4BCA-BB3A-E11C6D2B8A72}" dt="2021-08-29T01:23:08.856" v="17" actId="113"/>
        <pc:sldMkLst>
          <pc:docMk/>
          <pc:sldMk cId="0" sldId="257"/>
        </pc:sldMkLst>
        <pc:spChg chg="mod">
          <ac:chgData name="Hương Tecpen" userId="c5ce32652c29dffd" providerId="LiveId" clId="{DE74518B-5F32-4BCA-BB3A-E11C6D2B8A72}" dt="2021-08-29T01:22:42.834" v="13" actId="113"/>
          <ac:spMkLst>
            <pc:docMk/>
            <pc:sldMk cId="0" sldId="257"/>
            <ac:spMk id="5" creationId="{00000000-0000-0000-0000-000000000000}"/>
          </ac:spMkLst>
        </pc:spChg>
        <pc:spChg chg="mod">
          <ac:chgData name="Hương Tecpen" userId="c5ce32652c29dffd" providerId="LiveId" clId="{DE74518B-5F32-4BCA-BB3A-E11C6D2B8A72}" dt="2021-08-29T01:23:00.131" v="15" actId="113"/>
          <ac:spMkLst>
            <pc:docMk/>
            <pc:sldMk cId="0" sldId="257"/>
            <ac:spMk id="6" creationId="{00000000-0000-0000-0000-000000000000}"/>
          </ac:spMkLst>
        </pc:spChg>
        <pc:spChg chg="mod">
          <ac:chgData name="Hương Tecpen" userId="c5ce32652c29dffd" providerId="LiveId" clId="{DE74518B-5F32-4BCA-BB3A-E11C6D2B8A72}" dt="2021-08-29T01:23:08.856" v="17" actId="113"/>
          <ac:spMkLst>
            <pc:docMk/>
            <pc:sldMk cId="0" sldId="257"/>
            <ac:spMk id="21" creationId="{00000000-0000-0000-0000-000000000000}"/>
          </ac:spMkLst>
        </pc:spChg>
        <pc:grpChg chg="mod">
          <ac:chgData name="Hương Tecpen" userId="c5ce32652c29dffd" providerId="LiveId" clId="{DE74518B-5F32-4BCA-BB3A-E11C6D2B8A72}" dt="2021-08-29T01:21:41.617" v="10" actId="164"/>
          <ac:grpSpMkLst>
            <pc:docMk/>
            <pc:sldMk cId="0" sldId="257"/>
            <ac:grpSpMk id="3" creationId="{00000000-0000-0000-0000-000000000000}"/>
          </ac:grpSpMkLst>
        </pc:grpChg>
        <pc:grpChg chg="mod">
          <ac:chgData name="Hương Tecpen" userId="c5ce32652c29dffd" providerId="LiveId" clId="{DE74518B-5F32-4BCA-BB3A-E11C6D2B8A72}" dt="2021-08-29T01:21:41.617" v="10" actId="164"/>
          <ac:grpSpMkLst>
            <pc:docMk/>
            <pc:sldMk cId="0" sldId="257"/>
            <ac:grpSpMk id="7" creationId="{00000000-0000-0000-0000-000000000000}"/>
          </ac:grpSpMkLst>
        </pc:grpChg>
        <pc:grpChg chg="mod">
          <ac:chgData name="Hương Tecpen" userId="c5ce32652c29dffd" providerId="LiveId" clId="{DE74518B-5F32-4BCA-BB3A-E11C6D2B8A72}" dt="2021-08-29T01:21:41.617" v="10" actId="164"/>
          <ac:grpSpMkLst>
            <pc:docMk/>
            <pc:sldMk cId="0" sldId="257"/>
            <ac:grpSpMk id="10" creationId="{00000000-0000-0000-0000-000000000000}"/>
          </ac:grpSpMkLst>
        </pc:grpChg>
        <pc:grpChg chg="mod">
          <ac:chgData name="Hương Tecpen" userId="c5ce32652c29dffd" providerId="LiveId" clId="{DE74518B-5F32-4BCA-BB3A-E11C6D2B8A72}" dt="2021-08-29T01:21:41.617" v="10" actId="164"/>
          <ac:grpSpMkLst>
            <pc:docMk/>
            <pc:sldMk cId="0" sldId="257"/>
            <ac:grpSpMk id="13" creationId="{00000000-0000-0000-0000-000000000000}"/>
          </ac:grpSpMkLst>
        </pc:grpChg>
        <pc:grpChg chg="mod">
          <ac:chgData name="Hương Tecpen" userId="c5ce32652c29dffd" providerId="LiveId" clId="{DE74518B-5F32-4BCA-BB3A-E11C6D2B8A72}" dt="2021-08-29T01:21:41.617" v="10" actId="164"/>
          <ac:grpSpMkLst>
            <pc:docMk/>
            <pc:sldMk cId="0" sldId="257"/>
            <ac:grpSpMk id="16" creationId="{00000000-0000-0000-0000-000000000000}"/>
          </ac:grpSpMkLst>
        </pc:grpChg>
        <pc:grpChg chg="add mod">
          <ac:chgData name="Hương Tecpen" userId="c5ce32652c29dffd" providerId="LiveId" clId="{DE74518B-5F32-4BCA-BB3A-E11C6D2B8A72}" dt="2021-08-29T01:21:41.617" v="10" actId="164"/>
          <ac:grpSpMkLst>
            <pc:docMk/>
            <pc:sldMk cId="0" sldId="257"/>
            <ac:grpSpMk id="22" creationId="{3E8D81EA-5742-485B-8EE1-950205BC420B}"/>
          </ac:grpSpMkLst>
        </pc:grpChg>
        <pc:picChg chg="mod">
          <ac:chgData name="Hương Tecpen" userId="c5ce32652c29dffd" providerId="LiveId" clId="{DE74518B-5F32-4BCA-BB3A-E11C6D2B8A72}" dt="2021-08-29T01:21:41.617" v="10" actId="164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Hương Tecpen" userId="c5ce32652c29dffd" providerId="LiveId" clId="{DE74518B-5F32-4BCA-BB3A-E11C6D2B8A72}" dt="2021-08-29T01:21:41.617" v="10" actId="164"/>
          <ac:picMkLst>
            <pc:docMk/>
            <pc:sldMk cId="0" sldId="257"/>
            <ac:picMk id="19" creationId="{00000000-0000-0000-0000-000000000000}"/>
          </ac:picMkLst>
        </pc:picChg>
        <pc:picChg chg="mod">
          <ac:chgData name="Hương Tecpen" userId="c5ce32652c29dffd" providerId="LiveId" clId="{DE74518B-5F32-4BCA-BB3A-E11C6D2B8A72}" dt="2021-08-29T01:21:41.617" v="10" actId="164"/>
          <ac:picMkLst>
            <pc:docMk/>
            <pc:sldMk cId="0" sldId="257"/>
            <ac:picMk id="20" creationId="{00000000-0000-0000-0000-000000000000}"/>
          </ac:picMkLst>
        </pc:picChg>
      </pc:sldChg>
      <pc:sldChg chg="del">
        <pc:chgData name="Hương Tecpen" userId="c5ce32652c29dffd" providerId="LiveId" clId="{DE74518B-5F32-4BCA-BB3A-E11C6D2B8A72}" dt="2021-08-29T01:20:46.478" v="1" actId="47"/>
        <pc:sldMkLst>
          <pc:docMk/>
          <pc:sldMk cId="0" sldId="258"/>
        </pc:sldMkLst>
      </pc:sldChg>
      <pc:sldChg chg="del">
        <pc:chgData name="Hương Tecpen" userId="c5ce32652c29dffd" providerId="LiveId" clId="{DE74518B-5F32-4BCA-BB3A-E11C6D2B8A72}" dt="2021-08-29T01:20:46.844" v="2" actId="47"/>
        <pc:sldMkLst>
          <pc:docMk/>
          <pc:sldMk cId="0" sldId="259"/>
        </pc:sldMkLst>
      </pc:sldChg>
      <pc:sldChg chg="del">
        <pc:chgData name="Hương Tecpen" userId="c5ce32652c29dffd" providerId="LiveId" clId="{DE74518B-5F32-4BCA-BB3A-E11C6D2B8A72}" dt="2021-08-29T01:20:47.162" v="3" actId="47"/>
        <pc:sldMkLst>
          <pc:docMk/>
          <pc:sldMk cId="0" sldId="260"/>
        </pc:sldMkLst>
      </pc:sldChg>
      <pc:sldChg chg="del">
        <pc:chgData name="Hương Tecpen" userId="c5ce32652c29dffd" providerId="LiveId" clId="{DE74518B-5F32-4BCA-BB3A-E11C6D2B8A72}" dt="2021-08-29T01:20:47.607" v="4" actId="47"/>
        <pc:sldMkLst>
          <pc:docMk/>
          <pc:sldMk cId="0" sldId="261"/>
        </pc:sldMkLst>
      </pc:sldChg>
      <pc:sldChg chg="del">
        <pc:chgData name="Hương Tecpen" userId="c5ce32652c29dffd" providerId="LiveId" clId="{DE74518B-5F32-4BCA-BB3A-E11C6D2B8A72}" dt="2021-08-29T01:20:48.045" v="5" actId="47"/>
        <pc:sldMkLst>
          <pc:docMk/>
          <pc:sldMk cId="0" sldId="262"/>
        </pc:sldMkLst>
      </pc:sldChg>
      <pc:sldChg chg="del">
        <pc:chgData name="Hương Tecpen" userId="c5ce32652c29dffd" providerId="LiveId" clId="{DE74518B-5F32-4BCA-BB3A-E11C6D2B8A72}" dt="2021-08-29T01:20:48.545" v="6" actId="47"/>
        <pc:sldMkLst>
          <pc:docMk/>
          <pc:sldMk cId="0" sldId="263"/>
        </pc:sldMkLst>
      </pc:sldChg>
      <pc:sldChg chg="del">
        <pc:chgData name="Hương Tecpen" userId="c5ce32652c29dffd" providerId="LiveId" clId="{DE74518B-5F32-4BCA-BB3A-E11C6D2B8A72}" dt="2021-08-29T01:20:48.898" v="7" actId="47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3E8D81EA-5742-485B-8EE1-950205BC420B}"/>
              </a:ext>
            </a:extLst>
          </p:cNvPr>
          <p:cNvGrpSpPr/>
          <p:nvPr/>
        </p:nvGrpSpPr>
        <p:grpSpPr>
          <a:xfrm>
            <a:off x="0" y="-70218"/>
            <a:ext cx="7556500" cy="9602012"/>
            <a:chOff x="0" y="-70218"/>
            <a:chExt cx="7556500" cy="960201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-70218"/>
              <a:ext cx="7556500" cy="2668292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1122444" y="3414042"/>
              <a:ext cx="5314950" cy="6117752"/>
              <a:chOff x="0" y="-28575"/>
              <a:chExt cx="7086600" cy="8157002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0" y="895005"/>
                <a:ext cx="7086600" cy="51565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809"/>
                  </a:lnSpc>
                </a:pPr>
                <a:r>
                  <a:rPr lang="en-US" sz="1103">
                    <a:solidFill>
                      <a:srgbClr val="000000"/>
                    </a:solidFill>
                    <a:latin typeface="Public Sans"/>
                  </a:rPr>
                  <a:t>A letterhead is the heading at the top of a sheet of letter paper (stationery). That heading usually consists of a name and an address, and a logo or corporate design, and sometimes a background pattern. </a:t>
                </a:r>
              </a:p>
              <a:p>
                <a:pPr algn="just">
                  <a:lnSpc>
                    <a:spcPts val="1809"/>
                  </a:lnSpc>
                </a:pPr>
                <a:endParaRPr lang="en-US" sz="1103">
                  <a:solidFill>
                    <a:srgbClr val="000000"/>
                  </a:solidFill>
                  <a:latin typeface="Public Sans"/>
                </a:endParaRPr>
              </a:p>
              <a:p>
                <a:pPr algn="just">
                  <a:lnSpc>
                    <a:spcPts val="1809"/>
                  </a:lnSpc>
                </a:pPr>
                <a:r>
                  <a:rPr lang="en-US" sz="1103">
                    <a:solidFill>
                      <a:srgbClr val="000000"/>
                    </a:solidFill>
                    <a:latin typeface="Public Sans"/>
                  </a:rPr>
                  <a:t>The term "letterhead" is often used to refer to the whole sheet imprinted with such a heading. Many companies and individuals prefer to create a letterhead template in a word processor or other software application. This generally includes the same information as pre-printed stationery but without the additional costs involved. Letterhead can then be printed on stationery  (or plain paper) as needed on a local output device or sent electronically. </a:t>
                </a:r>
              </a:p>
              <a:p>
                <a:pPr algn="just">
                  <a:lnSpc>
                    <a:spcPts val="1809"/>
                  </a:lnSpc>
                </a:pPr>
                <a:endParaRPr lang="en-US" sz="1103">
                  <a:solidFill>
                    <a:srgbClr val="000000"/>
                  </a:solidFill>
                  <a:latin typeface="Public Sans"/>
                </a:endParaRPr>
              </a:p>
              <a:p>
                <a:pPr algn="just">
                  <a:lnSpc>
                    <a:spcPts val="1809"/>
                  </a:lnSpc>
                </a:pPr>
                <a:r>
                  <a:rPr lang="en-US" sz="1103">
                    <a:solidFill>
                      <a:srgbClr val="000000"/>
                    </a:solidFill>
                    <a:latin typeface="Public Sans"/>
                  </a:rPr>
                  <a:t>That heading usually consists of a name and an address, and a logo or corporate design, and sometimes a background pattern. The term "letterhead" is often used to refer to the whole sheet imprinted with such a heading. That heading usually consists of a name and an address, and a logo or corporate design, and sometimes a background pattern. </a:t>
                </a:r>
              </a:p>
              <a:p>
                <a:pPr algn="just">
                  <a:lnSpc>
                    <a:spcPts val="1809"/>
                  </a:lnSpc>
                </a:pPr>
                <a:r>
                  <a:rPr lang="en-US" sz="1103">
                    <a:solidFill>
                      <a:srgbClr val="000000"/>
                    </a:solidFill>
                    <a:latin typeface="Public Sans"/>
                  </a:rPr>
                  <a:t> </a:t>
                </a: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6731292"/>
                <a:ext cx="7086600" cy="13971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78"/>
                  </a:lnSpc>
                </a:pPr>
                <a:r>
                  <a:rPr lang="en-US" sz="1300" b="1" spc="39" dirty="0">
                    <a:solidFill>
                      <a:srgbClr val="55782E"/>
                    </a:solidFill>
                    <a:latin typeface="Public Sans" pitchFamily="2" charset="0"/>
                  </a:rPr>
                  <a:t>Sincerely,</a:t>
                </a:r>
              </a:p>
              <a:p>
                <a:pPr>
                  <a:lnSpc>
                    <a:spcPts val="2078"/>
                  </a:lnSpc>
                </a:pPr>
                <a:endParaRPr lang="en-US" sz="1300" b="1" spc="39" dirty="0">
                  <a:solidFill>
                    <a:srgbClr val="55782E"/>
                  </a:solidFill>
                  <a:latin typeface="Public Sans" pitchFamily="2" charset="0"/>
                </a:endParaRPr>
              </a:p>
              <a:p>
                <a:pPr>
                  <a:lnSpc>
                    <a:spcPts val="2078"/>
                  </a:lnSpc>
                </a:pPr>
                <a:r>
                  <a:rPr lang="en-US" sz="1300" b="1" spc="36" dirty="0">
                    <a:solidFill>
                      <a:srgbClr val="55782E"/>
                    </a:solidFill>
                    <a:latin typeface="Public Sans" pitchFamily="2" charset="0"/>
                  </a:rPr>
                  <a:t>Lauren McKinley </a:t>
                </a:r>
              </a:p>
              <a:p>
                <a:pPr>
                  <a:lnSpc>
                    <a:spcPts val="2078"/>
                  </a:lnSpc>
                </a:pPr>
                <a:r>
                  <a:rPr lang="en-US" sz="1300" b="1" spc="36" dirty="0">
                    <a:solidFill>
                      <a:srgbClr val="55782E"/>
                    </a:solidFill>
                    <a:latin typeface="Public Sans" pitchFamily="2" charset="0"/>
                  </a:rPr>
                  <a:t>Attorney-at-Law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7086600" cy="2699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47"/>
                  </a:lnSpc>
                </a:pPr>
                <a:r>
                  <a:rPr lang="en-US" sz="1323" b="1" spc="39" dirty="0">
                    <a:solidFill>
                      <a:srgbClr val="55782E"/>
                    </a:solidFill>
                    <a:latin typeface="Public Sans" pitchFamily="2" charset="0"/>
                  </a:rPr>
                  <a:t>To Mrs. Katherine Miller,</a:t>
                </a: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3099788" y="1331964"/>
              <a:ext cx="3337606" cy="180727"/>
              <a:chOff x="0" y="0"/>
              <a:chExt cx="4450141" cy="240970"/>
            </a:xfrm>
          </p:grpSpPr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66826" cy="240970"/>
              </a:xfrm>
              <a:prstGeom prst="rect">
                <a:avLst/>
              </a:prstGeom>
            </p:spPr>
          </p:pic>
          <p:sp>
            <p:nvSpPr>
              <p:cNvPr id="9" name="TextBox 9"/>
              <p:cNvSpPr txBox="1"/>
              <p:nvPr/>
            </p:nvSpPr>
            <p:spPr>
              <a:xfrm>
                <a:off x="503299" y="-23914"/>
                <a:ext cx="3946843" cy="2316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97"/>
                  </a:lnSpc>
                </a:pPr>
                <a:r>
                  <a:rPr lang="en-US" sz="882" spc="8" dirty="0">
                    <a:solidFill>
                      <a:srgbClr val="FFFFFF"/>
                    </a:solidFill>
                    <a:latin typeface="Public Sans"/>
                  </a:rPr>
                  <a:t>Est. 1988, Any City, State, Country</a:t>
                </a:r>
                <a:r>
                  <a:rPr lang="en-US" sz="1176" spc="11" dirty="0">
                    <a:solidFill>
                      <a:srgbClr val="FFFFFF"/>
                    </a:solidFill>
                    <a:latin typeface="Arimo"/>
                  </a:rPr>
                  <a:t> </a:t>
                </a: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088946" y="1859444"/>
              <a:ext cx="1946734" cy="130874"/>
              <a:chOff x="0" y="0"/>
              <a:chExt cx="2595645" cy="174499"/>
            </a:xfrm>
          </p:grpSpPr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17343"/>
                <a:ext cx="195739" cy="139813"/>
              </a:xfrm>
              <a:prstGeom prst="rect">
                <a:avLst/>
              </a:prstGeom>
            </p:spPr>
          </p:pic>
          <p:sp>
            <p:nvSpPr>
              <p:cNvPr id="12" name="TextBox 12"/>
              <p:cNvSpPr txBox="1"/>
              <p:nvPr/>
            </p:nvSpPr>
            <p:spPr>
              <a:xfrm>
                <a:off x="524281" y="-57150"/>
                <a:ext cx="2071364" cy="2316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97"/>
                  </a:lnSpc>
                </a:pPr>
                <a:r>
                  <a:rPr lang="en-US" sz="882" spc="8">
                    <a:solidFill>
                      <a:srgbClr val="FFFFFF"/>
                    </a:solidFill>
                    <a:latin typeface="Public Sans"/>
                  </a:rPr>
                  <a:t>info@templatelab.com</a:t>
                </a: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3086460" y="1610180"/>
              <a:ext cx="1954069" cy="151776"/>
              <a:chOff x="0" y="0"/>
              <a:chExt cx="2605425" cy="202368"/>
            </a:xfrm>
          </p:grpSpPr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202368" cy="202368"/>
              </a:xfrm>
              <a:prstGeom prst="rect">
                <a:avLst/>
              </a:prstGeom>
            </p:spPr>
          </p:pic>
          <p:sp>
            <p:nvSpPr>
              <p:cNvPr id="15" name="TextBox 15"/>
              <p:cNvSpPr txBox="1"/>
              <p:nvPr/>
            </p:nvSpPr>
            <p:spPr>
              <a:xfrm>
                <a:off x="521130" y="-43216"/>
                <a:ext cx="2084295" cy="2316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97"/>
                  </a:lnSpc>
                </a:pPr>
                <a:r>
                  <a:rPr lang="en-US" sz="882" spc="8">
                    <a:solidFill>
                      <a:srgbClr val="FFFFFF"/>
                    </a:solidFill>
                    <a:latin typeface="Public Sans"/>
                  </a:rPr>
                  <a:t>+1 (091) 876 4321</a:t>
                </a: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3096135" y="2087807"/>
              <a:ext cx="1939545" cy="132426"/>
              <a:chOff x="0" y="0"/>
              <a:chExt cx="2586060" cy="176568"/>
            </a:xfrm>
          </p:grpSpPr>
          <p:sp>
            <p:nvSpPr>
              <p:cNvPr id="17" name="TextBox 17"/>
              <p:cNvSpPr txBox="1"/>
              <p:nvPr/>
            </p:nvSpPr>
            <p:spPr>
              <a:xfrm>
                <a:off x="501643" y="-56115"/>
                <a:ext cx="2084416" cy="2316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97"/>
                  </a:lnSpc>
                </a:pPr>
                <a:r>
                  <a:rPr lang="en-US" sz="882" spc="8">
                    <a:solidFill>
                      <a:srgbClr val="FFFFFF"/>
                    </a:solidFill>
                    <a:latin typeface="Public Sans"/>
                  </a:rPr>
                  <a:t>templatelab.com</a:t>
                </a:r>
              </a:p>
            </p:txBody>
          </p:sp>
          <p:pic>
            <p:nvPicPr>
              <p:cNvPr id="18" name="Picture 18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76568" cy="176568"/>
              </a:xfrm>
              <a:prstGeom prst="rect">
                <a:avLst/>
              </a:prstGeom>
            </p:spPr>
          </p:pic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43460" y="674057"/>
              <a:ext cx="1587843" cy="1496542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5090763" y="9232407"/>
              <a:ext cx="1346631" cy="282065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3086460" y="577733"/>
              <a:ext cx="3487520" cy="590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75"/>
                </a:lnSpc>
              </a:pPr>
              <a:r>
                <a:rPr lang="en-US" sz="1995" b="1" spc="259" dirty="0">
                  <a:solidFill>
                    <a:srgbClr val="FFFFFF"/>
                  </a:solidFill>
                  <a:latin typeface="Public Sans" pitchFamily="2" charset="0"/>
                </a:rPr>
                <a:t>THOMPSON LAW ASSOCIATES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Arimo</vt:lpstr>
      <vt:lpstr>Public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Thompson and Murphy Law Associates</dc:title>
  <cp:lastModifiedBy>Hương Tecpen</cp:lastModifiedBy>
  <cp:revision>1</cp:revision>
  <dcterms:created xsi:type="dcterms:W3CDTF">2006-08-16T00:00:00Z</dcterms:created>
  <dcterms:modified xsi:type="dcterms:W3CDTF">2021-08-29T01:23:38Z</dcterms:modified>
  <dc:identifier>DAEoRjV4gHY</dc:identifier>
</cp:coreProperties>
</file>