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F97"/>
    <a:srgbClr val="CC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30" d="100"/>
          <a:sy n="30" d="100"/>
        </p:scale>
        <p:origin x="2486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BFF4D-AC09-47E7-932B-B8288C7F8DD7}" type="datetimeFigureOut">
              <a:rPr lang="en-ID" smtClean="0"/>
              <a:t>05/08/2021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47251-3750-4A17-ABDD-FCB70C563F5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14679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BFF4D-AC09-47E7-932B-B8288C7F8DD7}" type="datetimeFigureOut">
              <a:rPr lang="en-ID" smtClean="0"/>
              <a:t>05/08/2021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47251-3750-4A17-ABDD-FCB70C563F5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89639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BFF4D-AC09-47E7-932B-B8288C7F8DD7}" type="datetimeFigureOut">
              <a:rPr lang="en-ID" smtClean="0"/>
              <a:t>05/08/2021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47251-3750-4A17-ABDD-FCB70C563F5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05472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BFF4D-AC09-47E7-932B-B8288C7F8DD7}" type="datetimeFigureOut">
              <a:rPr lang="en-ID" smtClean="0"/>
              <a:t>05/08/2021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47251-3750-4A17-ABDD-FCB70C563F5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74977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BFF4D-AC09-47E7-932B-B8288C7F8DD7}" type="datetimeFigureOut">
              <a:rPr lang="en-ID" smtClean="0"/>
              <a:t>05/08/2021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47251-3750-4A17-ABDD-FCB70C563F5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36599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BFF4D-AC09-47E7-932B-B8288C7F8DD7}" type="datetimeFigureOut">
              <a:rPr lang="en-ID" smtClean="0"/>
              <a:t>05/08/2021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47251-3750-4A17-ABDD-FCB70C563F5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1706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BFF4D-AC09-47E7-932B-B8288C7F8DD7}" type="datetimeFigureOut">
              <a:rPr lang="en-ID" smtClean="0"/>
              <a:t>05/08/2021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47251-3750-4A17-ABDD-FCB70C563F5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50922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BFF4D-AC09-47E7-932B-B8288C7F8DD7}" type="datetimeFigureOut">
              <a:rPr lang="en-ID" smtClean="0"/>
              <a:t>05/08/2021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47251-3750-4A17-ABDD-FCB70C563F5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26047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BFF4D-AC09-47E7-932B-B8288C7F8DD7}" type="datetimeFigureOut">
              <a:rPr lang="en-ID" smtClean="0"/>
              <a:t>05/08/2021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47251-3750-4A17-ABDD-FCB70C563F5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33977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BFF4D-AC09-47E7-932B-B8288C7F8DD7}" type="datetimeFigureOut">
              <a:rPr lang="en-ID" smtClean="0"/>
              <a:t>05/08/2021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47251-3750-4A17-ABDD-FCB70C563F5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11387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BFF4D-AC09-47E7-932B-B8288C7F8DD7}" type="datetimeFigureOut">
              <a:rPr lang="en-ID" smtClean="0"/>
              <a:t>05/08/2021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47251-3750-4A17-ABDD-FCB70C563F5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54388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BFF4D-AC09-47E7-932B-B8288C7F8DD7}" type="datetimeFigureOut">
              <a:rPr lang="en-ID" smtClean="0"/>
              <a:t>05/08/2021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47251-3750-4A17-ABDD-FCB70C563F5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30266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hyperlink" Target="mailto:contactus@hotel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12190E75-87B4-439B-8B25-09054CE693B3}"/>
              </a:ext>
            </a:extLst>
          </p:cNvPr>
          <p:cNvSpPr txBox="1"/>
          <p:nvPr/>
        </p:nvSpPr>
        <p:spPr>
          <a:xfrm>
            <a:off x="5610107" y="1016898"/>
            <a:ext cx="1576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43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Markseid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Road</a:t>
            </a:r>
          </a:p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Manchester ,  44342 </a:t>
            </a:r>
            <a:endParaRPr lang="en-ID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272AF2B-B562-4BD0-A6DE-17252CF18CB8}"/>
              </a:ext>
            </a:extLst>
          </p:cNvPr>
          <p:cNvSpPr txBox="1"/>
          <p:nvPr/>
        </p:nvSpPr>
        <p:spPr>
          <a:xfrm>
            <a:off x="5585997" y="1439647"/>
            <a:ext cx="1188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18-858-677-112</a:t>
            </a:r>
            <a:endParaRPr lang="en-ID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2BC71AF-9DDC-475F-B791-8E3E48EFD545}"/>
              </a:ext>
            </a:extLst>
          </p:cNvPr>
          <p:cNvSpPr txBox="1"/>
          <p:nvPr/>
        </p:nvSpPr>
        <p:spPr>
          <a:xfrm>
            <a:off x="5595522" y="1666042"/>
            <a:ext cx="15605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contactus@hotel.com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8A7A2C4-1430-481E-8EF8-9416EA20C6BA}"/>
              </a:ext>
            </a:extLst>
          </p:cNvPr>
          <p:cNvSpPr txBox="1"/>
          <p:nvPr/>
        </p:nvSpPr>
        <p:spPr>
          <a:xfrm>
            <a:off x="1141544" y="3019265"/>
            <a:ext cx="112819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HEADLINE</a:t>
            </a:r>
          </a:p>
          <a:p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 March 2022</a:t>
            </a:r>
          </a:p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Dear John Doe</a:t>
            </a:r>
            <a:endParaRPr lang="en-ID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C0281B0-43C5-4B83-BE1E-9934DCD0ABD6}"/>
              </a:ext>
            </a:extLst>
          </p:cNvPr>
          <p:cNvSpPr txBox="1"/>
          <p:nvPr/>
        </p:nvSpPr>
        <p:spPr>
          <a:xfrm>
            <a:off x="1142928" y="4005185"/>
            <a:ext cx="538724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sit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sed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do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eiusmod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tempor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incididunt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ut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labore et dolore magna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aliqua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Ut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enim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ad minim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veniam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quis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nostrud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exercitation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ullamco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laboris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nisi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ut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aliquip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ex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ea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commodo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consequat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  <a:p>
            <a:endParaRPr lang="en-ID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ID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Duis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aute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irure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reprehenderit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voluptate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velit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esse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cillum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dolore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eu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fugiat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pariatur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Excepteur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sint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occaecat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cupidatat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non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proident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sunt in culpa qui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officia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deserunt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mollit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anim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id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est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laborum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endParaRPr lang="en-ID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Sed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ut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perspiciatis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unde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omnis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iste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natus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error sit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voluptatem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accusantium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doloremque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laudantium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totam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rem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aperiam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eaque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ipsa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quae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ab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illo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inventore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veritatis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et quasi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architecto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beatae vitae dicta sunt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explicabo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  <a:p>
            <a:endParaRPr lang="en-ID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ID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Nemo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enim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ipsam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voluptatem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quia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voluptas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sit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aspernatur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aut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odit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aut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fugit,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sed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quia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consequuntur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magni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dolores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eos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qui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ratione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voluptatem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sequi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nesciunt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Neque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porro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quisquam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est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qui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dolorem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ipsum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quia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sit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velit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sed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quia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non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numquam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eius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modi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tempora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incidunt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ut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labore et dolore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magnam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aliquam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quaerat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ID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voluptatem</a:t>
            </a:r>
            <a:r>
              <a:rPr lang="en-ID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  <a:p>
            <a:endParaRPr lang="en-ID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ID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E55BD3D-CBF8-4DEA-AA96-FA94B389AE12}"/>
              </a:ext>
            </a:extLst>
          </p:cNvPr>
          <p:cNvSpPr txBox="1"/>
          <p:nvPr/>
        </p:nvSpPr>
        <p:spPr>
          <a:xfrm>
            <a:off x="5231895" y="8232565"/>
            <a:ext cx="15569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Kind Regards,</a:t>
            </a:r>
          </a:p>
          <a:p>
            <a:r>
              <a:rPr lang="en-US" sz="1200" b="1" dirty="0">
                <a:solidFill>
                  <a:schemeClr val="accent1">
                    <a:lumMod val="75000"/>
                  </a:schemeClr>
                </a:solidFill>
              </a:rPr>
              <a:t>Hotel Manager</a:t>
            </a:r>
          </a:p>
          <a:p>
            <a:endParaRPr lang="en-US" sz="12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sz="12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ID" sz="12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Tom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Greatshake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Flowchart: Manual Input 1">
            <a:extLst>
              <a:ext uri="{FF2B5EF4-FFF2-40B4-BE49-F238E27FC236}">
                <a16:creationId xmlns:a16="http://schemas.microsoft.com/office/drawing/2014/main" id="{8938830A-5C65-4AC0-A94D-F8DD0287048F}"/>
              </a:ext>
            </a:extLst>
          </p:cNvPr>
          <p:cNvSpPr/>
          <p:nvPr/>
        </p:nvSpPr>
        <p:spPr>
          <a:xfrm rot="10800000">
            <a:off x="-2" y="-3"/>
            <a:ext cx="7559675" cy="461665"/>
          </a:xfrm>
          <a:prstGeom prst="flowChartManualInput">
            <a:avLst/>
          </a:prstGeom>
          <a:solidFill>
            <a:srgbClr val="002F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6C7BC20-5818-48CA-9A16-D2B397331A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414" y="1012072"/>
            <a:ext cx="1128195" cy="112819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8982B36-FE85-440B-8A90-44B2A3857B5F}"/>
              </a:ext>
            </a:extLst>
          </p:cNvPr>
          <p:cNvSpPr/>
          <p:nvPr/>
        </p:nvSpPr>
        <p:spPr>
          <a:xfrm rot="-60000">
            <a:off x="-2" y="495300"/>
            <a:ext cx="7559665" cy="124821"/>
          </a:xfrm>
          <a:prstGeom prst="rect">
            <a:avLst/>
          </a:prstGeom>
          <a:solidFill>
            <a:srgbClr val="002F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0673706-6D62-4CBF-A849-350FCEE2C8D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491" y="1452023"/>
            <a:ext cx="205443" cy="21171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70A43C1-3666-406E-876D-792F557A359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3454" y="1689017"/>
            <a:ext cx="192445" cy="22051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A36AE62C-C681-4C95-8286-C24D0B37EFA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679" y="1059525"/>
            <a:ext cx="120915" cy="206743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27DA6DC9-6BAB-4D57-A792-8C0067CCA7B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3131" y="1943832"/>
            <a:ext cx="115445" cy="196435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5DB9DB8C-783A-4690-BC69-20DCF28A8362}"/>
              </a:ext>
            </a:extLst>
          </p:cNvPr>
          <p:cNvSpPr txBox="1"/>
          <p:nvPr/>
        </p:nvSpPr>
        <p:spPr>
          <a:xfrm>
            <a:off x="5610762" y="1919257"/>
            <a:ext cx="11780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www.hotel.com</a:t>
            </a:r>
            <a:endParaRPr lang="en-ID" sz="1200" dirty="0"/>
          </a:p>
        </p:txBody>
      </p:sp>
      <p:sp>
        <p:nvSpPr>
          <p:cNvPr id="26" name="Flowchart: Manual Input 25">
            <a:extLst>
              <a:ext uri="{FF2B5EF4-FFF2-40B4-BE49-F238E27FC236}">
                <a16:creationId xmlns:a16="http://schemas.microsoft.com/office/drawing/2014/main" id="{1B08B517-165D-4EA5-97DD-EDD1AD0D6665}"/>
              </a:ext>
            </a:extLst>
          </p:cNvPr>
          <p:cNvSpPr/>
          <p:nvPr/>
        </p:nvSpPr>
        <p:spPr>
          <a:xfrm>
            <a:off x="0" y="9630120"/>
            <a:ext cx="7559675" cy="1061693"/>
          </a:xfrm>
          <a:prstGeom prst="flowChartManualInput">
            <a:avLst/>
          </a:prstGeom>
          <a:solidFill>
            <a:srgbClr val="002F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8" name="Right Triangle 27">
            <a:extLst>
              <a:ext uri="{FF2B5EF4-FFF2-40B4-BE49-F238E27FC236}">
                <a16:creationId xmlns:a16="http://schemas.microsoft.com/office/drawing/2014/main" id="{99279572-34A7-472F-BD5E-CC4186BBA92A}"/>
              </a:ext>
            </a:extLst>
          </p:cNvPr>
          <p:cNvSpPr/>
          <p:nvPr/>
        </p:nvSpPr>
        <p:spPr>
          <a:xfrm>
            <a:off x="-516" y="10210309"/>
            <a:ext cx="7560191" cy="481504"/>
          </a:xfrm>
          <a:prstGeom prst="rtTriangle">
            <a:avLst/>
          </a:prstGeom>
          <a:solidFill>
            <a:schemeClr val="accent5">
              <a:lumMod val="60000"/>
              <a:lumOff val="40000"/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9" name="Flowchart: Manual Input 28">
            <a:extLst>
              <a:ext uri="{FF2B5EF4-FFF2-40B4-BE49-F238E27FC236}">
                <a16:creationId xmlns:a16="http://schemas.microsoft.com/office/drawing/2014/main" id="{EB03501D-BDDB-4D4B-B5D6-E0AC3486F7C9}"/>
              </a:ext>
            </a:extLst>
          </p:cNvPr>
          <p:cNvSpPr/>
          <p:nvPr/>
        </p:nvSpPr>
        <p:spPr>
          <a:xfrm>
            <a:off x="-516" y="9638109"/>
            <a:ext cx="7559675" cy="261021"/>
          </a:xfrm>
          <a:prstGeom prst="flowChartManualInput">
            <a:avLst/>
          </a:prstGeom>
          <a:solidFill>
            <a:srgbClr val="00B0F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4" name="Flowchart: Manual Input 33">
            <a:extLst>
              <a:ext uri="{FF2B5EF4-FFF2-40B4-BE49-F238E27FC236}">
                <a16:creationId xmlns:a16="http://schemas.microsoft.com/office/drawing/2014/main" id="{FFEE5BDC-8F09-4785-BA3E-C0F125E7C497}"/>
              </a:ext>
            </a:extLst>
          </p:cNvPr>
          <p:cNvSpPr/>
          <p:nvPr/>
        </p:nvSpPr>
        <p:spPr>
          <a:xfrm>
            <a:off x="-1534" y="9547780"/>
            <a:ext cx="7560693" cy="296068"/>
          </a:xfrm>
          <a:prstGeom prst="flowChartManualInput">
            <a:avLst/>
          </a:prstGeom>
          <a:solidFill>
            <a:srgbClr val="00B0F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5" name="Flowchart: Manual Input 34">
            <a:extLst>
              <a:ext uri="{FF2B5EF4-FFF2-40B4-BE49-F238E27FC236}">
                <a16:creationId xmlns:a16="http://schemas.microsoft.com/office/drawing/2014/main" id="{A29AB931-1E05-40E8-BE3F-948728FCD5C4}"/>
              </a:ext>
            </a:extLst>
          </p:cNvPr>
          <p:cNvSpPr/>
          <p:nvPr/>
        </p:nvSpPr>
        <p:spPr>
          <a:xfrm>
            <a:off x="573" y="176212"/>
            <a:ext cx="7560693" cy="296068"/>
          </a:xfrm>
          <a:prstGeom prst="flowChartManualInput">
            <a:avLst/>
          </a:prstGeom>
          <a:solidFill>
            <a:srgbClr val="00B0F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18DBC8C7-086D-4B81-A200-A5922D8C5D2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414" y="9209902"/>
            <a:ext cx="1322452" cy="27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160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</TotalTime>
  <Words>202</Words>
  <Application>Microsoft Office PowerPoint</Application>
  <PresentationFormat>Custom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socceripoy socceripoy</dc:creator>
  <cp:lastModifiedBy>socceripoy socceripoy</cp:lastModifiedBy>
  <cp:revision>12</cp:revision>
  <dcterms:created xsi:type="dcterms:W3CDTF">2021-08-05T04:22:31Z</dcterms:created>
  <dcterms:modified xsi:type="dcterms:W3CDTF">2021-08-05T05:59:48Z</dcterms:modified>
</cp:coreProperties>
</file>