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ora" pitchFamily="2" charset="0"/>
      <p:regular r:id="rId7"/>
      <p:bold r:id="rId8"/>
      <p:italic r:id="rId9"/>
      <p:boldItalic r:id="rId10"/>
    </p:embeddedFont>
    <p:embeddedFont>
      <p:font typeface="Lora Bold" panose="020B0604020202020204" charset="0"/>
      <p:regular r:id="rId11"/>
    </p:embeddedFont>
    <p:embeddedFont>
      <p:font typeface="Roboto Bold" panose="02000000000000000000" pitchFamily="2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E0BFE-C09B-4B6B-9ACB-578FC355CC3F}" v="1" dt="2021-08-29T01:26:03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6F1E0BFE-C09B-4B6B-9ACB-578FC355CC3F}"/>
    <pc:docChg chg="custSel delSld modSld">
      <pc:chgData name="Hương Tecpen" userId="c5ce32652c29dffd" providerId="LiveId" clId="{6F1E0BFE-C09B-4B6B-9ACB-578FC355CC3F}" dt="2021-08-29T01:27:23.840" v="10" actId="20577"/>
      <pc:docMkLst>
        <pc:docMk/>
      </pc:docMkLst>
      <pc:sldChg chg="del">
        <pc:chgData name="Hương Tecpen" userId="c5ce32652c29dffd" providerId="LiveId" clId="{6F1E0BFE-C09B-4B6B-9ACB-578FC355CC3F}" dt="2021-08-29T01:24:33.709" v="0" actId="47"/>
        <pc:sldMkLst>
          <pc:docMk/>
          <pc:sldMk cId="0" sldId="256"/>
        </pc:sldMkLst>
      </pc:sldChg>
      <pc:sldChg chg="del">
        <pc:chgData name="Hương Tecpen" userId="c5ce32652c29dffd" providerId="LiveId" clId="{6F1E0BFE-C09B-4B6B-9ACB-578FC355CC3F}" dt="2021-08-29T01:24:34.051" v="1" actId="47"/>
        <pc:sldMkLst>
          <pc:docMk/>
          <pc:sldMk cId="0" sldId="257"/>
        </pc:sldMkLst>
      </pc:sldChg>
      <pc:sldChg chg="addSp modSp mod">
        <pc:chgData name="Hương Tecpen" userId="c5ce32652c29dffd" providerId="LiveId" clId="{6F1E0BFE-C09B-4B6B-9ACB-578FC355CC3F}" dt="2021-08-29T01:27:23.840" v="10" actId="20577"/>
        <pc:sldMkLst>
          <pc:docMk/>
          <pc:sldMk cId="0" sldId="258"/>
        </pc:sldMkLst>
        <pc:spChg chg="mod">
          <ac:chgData name="Hương Tecpen" userId="c5ce32652c29dffd" providerId="LiveId" clId="{6F1E0BFE-C09B-4B6B-9ACB-578FC355CC3F}" dt="2021-08-29T01:27:23.840" v="10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Hương Tecpen" userId="c5ce32652c29dffd" providerId="LiveId" clId="{6F1E0BFE-C09B-4B6B-9ACB-578FC355CC3F}" dt="2021-08-29T01:26:03.897" v="8" actId="164"/>
          <ac:spMkLst>
            <pc:docMk/>
            <pc:sldMk cId="0" sldId="258"/>
            <ac:spMk id="11" creationId="{00000000-0000-0000-0000-000000000000}"/>
          </ac:spMkLst>
        </pc:spChg>
        <pc:grpChg chg="mod">
          <ac:chgData name="Hương Tecpen" userId="c5ce32652c29dffd" providerId="LiveId" clId="{6F1E0BFE-C09B-4B6B-9ACB-578FC355CC3F}" dt="2021-08-29T01:26:03.897" v="8" actId="164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Hương Tecpen" userId="c5ce32652c29dffd" providerId="LiveId" clId="{6F1E0BFE-C09B-4B6B-9ACB-578FC355CC3F}" dt="2021-08-29T01:26:03.897" v="8" actId="164"/>
          <ac:grpSpMkLst>
            <pc:docMk/>
            <pc:sldMk cId="0" sldId="258"/>
            <ac:grpSpMk id="7" creationId="{00000000-0000-0000-0000-000000000000}"/>
          </ac:grpSpMkLst>
        </pc:grpChg>
        <pc:grpChg chg="mod">
          <ac:chgData name="Hương Tecpen" userId="c5ce32652c29dffd" providerId="LiveId" clId="{6F1E0BFE-C09B-4B6B-9ACB-578FC355CC3F}" dt="2021-08-29T01:26:03.897" v="8" actId="164"/>
          <ac:grpSpMkLst>
            <pc:docMk/>
            <pc:sldMk cId="0" sldId="258"/>
            <ac:grpSpMk id="12" creationId="{00000000-0000-0000-0000-000000000000}"/>
          </ac:grpSpMkLst>
        </pc:grpChg>
        <pc:grpChg chg="add mod">
          <ac:chgData name="Hương Tecpen" userId="c5ce32652c29dffd" providerId="LiveId" clId="{6F1E0BFE-C09B-4B6B-9ACB-578FC355CC3F}" dt="2021-08-29T01:26:03.897" v="8" actId="164"/>
          <ac:grpSpMkLst>
            <pc:docMk/>
            <pc:sldMk cId="0" sldId="258"/>
            <ac:grpSpMk id="16" creationId="{8329E596-DF0A-40A8-A8D8-F83101F373D9}"/>
          </ac:grpSpMkLst>
        </pc:grpChg>
        <pc:picChg chg="mod">
          <ac:chgData name="Hương Tecpen" userId="c5ce32652c29dffd" providerId="LiveId" clId="{6F1E0BFE-C09B-4B6B-9ACB-578FC355CC3F}" dt="2021-08-29T01:26:03.897" v="8" actId="164"/>
          <ac:picMkLst>
            <pc:docMk/>
            <pc:sldMk cId="0" sldId="258"/>
            <ac:picMk id="6" creationId="{00000000-0000-0000-0000-000000000000}"/>
          </ac:picMkLst>
        </pc:picChg>
        <pc:picChg chg="mod">
          <ac:chgData name="Hương Tecpen" userId="c5ce32652c29dffd" providerId="LiveId" clId="{6F1E0BFE-C09B-4B6B-9ACB-578FC355CC3F}" dt="2021-08-29T01:26:03.897" v="8" actId="164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Hương Tecpen" userId="c5ce32652c29dffd" providerId="LiveId" clId="{6F1E0BFE-C09B-4B6B-9ACB-578FC355CC3F}" dt="2021-08-29T01:26:03.897" v="8" actId="164"/>
          <ac:picMkLst>
            <pc:docMk/>
            <pc:sldMk cId="0" sldId="258"/>
            <ac:picMk id="15" creationId="{00000000-0000-0000-0000-000000000000}"/>
          </ac:picMkLst>
        </pc:picChg>
      </pc:sldChg>
      <pc:sldChg chg="del">
        <pc:chgData name="Hương Tecpen" userId="c5ce32652c29dffd" providerId="LiveId" clId="{6F1E0BFE-C09B-4B6B-9ACB-578FC355CC3F}" dt="2021-08-29T01:24:40.424" v="2" actId="47"/>
        <pc:sldMkLst>
          <pc:docMk/>
          <pc:sldMk cId="0" sldId="259"/>
        </pc:sldMkLst>
      </pc:sldChg>
      <pc:sldChg chg="del">
        <pc:chgData name="Hương Tecpen" userId="c5ce32652c29dffd" providerId="LiveId" clId="{6F1E0BFE-C09B-4B6B-9ACB-578FC355CC3F}" dt="2021-08-29T01:24:40.709" v="3" actId="47"/>
        <pc:sldMkLst>
          <pc:docMk/>
          <pc:sldMk cId="0" sldId="260"/>
        </pc:sldMkLst>
      </pc:sldChg>
      <pc:sldChg chg="del">
        <pc:chgData name="Hương Tecpen" userId="c5ce32652c29dffd" providerId="LiveId" clId="{6F1E0BFE-C09B-4B6B-9ACB-578FC355CC3F}" dt="2021-08-29T01:24:40.929" v="4" actId="47"/>
        <pc:sldMkLst>
          <pc:docMk/>
          <pc:sldMk cId="0" sldId="261"/>
        </pc:sldMkLst>
      </pc:sldChg>
      <pc:sldChg chg="del">
        <pc:chgData name="Hương Tecpen" userId="c5ce32652c29dffd" providerId="LiveId" clId="{6F1E0BFE-C09B-4B6B-9ACB-578FC355CC3F}" dt="2021-08-29T01:24:41.148" v="5" actId="47"/>
        <pc:sldMkLst>
          <pc:docMk/>
          <pc:sldMk cId="0" sldId="262"/>
        </pc:sldMkLst>
      </pc:sldChg>
      <pc:sldChg chg="del">
        <pc:chgData name="Hương Tecpen" userId="c5ce32652c29dffd" providerId="LiveId" clId="{6F1E0BFE-C09B-4B6B-9ACB-578FC355CC3F}" dt="2021-08-29T01:24:41.481" v="6" actId="47"/>
        <pc:sldMkLst>
          <pc:docMk/>
          <pc:sldMk cId="0" sldId="263"/>
        </pc:sldMkLst>
      </pc:sldChg>
      <pc:sldChg chg="del">
        <pc:chgData name="Hương Tecpen" userId="c5ce32652c29dffd" providerId="LiveId" clId="{6F1E0BFE-C09B-4B6B-9ACB-578FC355CC3F}" dt="2021-08-29T01:24:41.915" v="7" actId="47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9E596-DF0A-40A8-A8D8-F83101F373D9}"/>
              </a:ext>
            </a:extLst>
          </p:cNvPr>
          <p:cNvGrpSpPr/>
          <p:nvPr/>
        </p:nvGrpSpPr>
        <p:grpSpPr>
          <a:xfrm>
            <a:off x="0" y="891841"/>
            <a:ext cx="7560000" cy="9344286"/>
            <a:chOff x="0" y="891841"/>
            <a:chExt cx="7560000" cy="9344286"/>
          </a:xfrm>
        </p:grpSpPr>
        <p:grpSp>
          <p:nvGrpSpPr>
            <p:cNvPr id="2" name="Group 2"/>
            <p:cNvGrpSpPr/>
            <p:nvPr/>
          </p:nvGrpSpPr>
          <p:grpSpPr>
            <a:xfrm>
              <a:off x="2831432" y="3960495"/>
              <a:ext cx="3905250" cy="5612552"/>
              <a:chOff x="0" y="0"/>
              <a:chExt cx="5207000" cy="7483403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0" y="871294"/>
                <a:ext cx="5207000" cy="48008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37"/>
                  </a:lnSpc>
                </a:pPr>
                <a:r>
                  <a:rPr lang="en-US" sz="992" dirty="0">
                    <a:solidFill>
                      <a:srgbClr val="000000"/>
                    </a:solidFill>
                    <a:latin typeface="Lora"/>
                  </a:rPr>
                  <a:t>A letterhead is the heading at the top of a sheet of letter</a:t>
                </a:r>
              </a:p>
              <a:p>
                <a:pPr>
                  <a:lnSpc>
                    <a:spcPts val="1737"/>
                  </a:lnSpc>
                </a:pPr>
                <a:r>
                  <a:rPr lang="en-US" sz="992" dirty="0">
                    <a:solidFill>
                      <a:srgbClr val="000000"/>
                    </a:solidFill>
                    <a:latin typeface="Lora"/>
                  </a:rPr>
                  <a:t>paper (stationery). That heading usually consists of a name and</a:t>
                </a:r>
              </a:p>
              <a:p>
                <a:pPr>
                  <a:lnSpc>
                    <a:spcPts val="1737"/>
                  </a:lnSpc>
                </a:pPr>
                <a:r>
                  <a:rPr lang="en-US" sz="992" dirty="0">
                    <a:solidFill>
                      <a:srgbClr val="000000"/>
                    </a:solidFill>
                    <a:latin typeface="Lora"/>
                  </a:rPr>
                  <a:t>an address, and a logo or corporate design, and sometimes a</a:t>
                </a:r>
              </a:p>
              <a:p>
                <a:pPr>
                  <a:lnSpc>
                    <a:spcPts val="1737"/>
                  </a:lnSpc>
                </a:pPr>
                <a:r>
                  <a:rPr lang="en-US" sz="992" dirty="0">
                    <a:solidFill>
                      <a:srgbClr val="000000"/>
                    </a:solidFill>
                    <a:latin typeface="Lora"/>
                  </a:rPr>
                  <a:t>background pattern. The term "letterhead" is often used to refer</a:t>
                </a:r>
              </a:p>
              <a:p>
                <a:pPr>
                  <a:lnSpc>
                    <a:spcPts val="1737"/>
                  </a:lnSpc>
                </a:pPr>
                <a:r>
                  <a:rPr lang="en-US" sz="992" dirty="0">
                    <a:solidFill>
                      <a:srgbClr val="000000"/>
                    </a:solidFill>
                    <a:latin typeface="Lora"/>
                  </a:rPr>
                  <a:t>to the whole sheet imprinted with such a heading.</a:t>
                </a:r>
              </a:p>
              <a:p>
                <a:pPr>
                  <a:lnSpc>
                    <a:spcPts val="1737"/>
                  </a:lnSpc>
                </a:pPr>
                <a:endParaRPr lang="en-US" sz="992" dirty="0">
                  <a:solidFill>
                    <a:srgbClr val="000000"/>
                  </a:solidFill>
                  <a:latin typeface="Lora"/>
                </a:endParaRPr>
              </a:p>
              <a:p>
                <a:pPr>
                  <a:lnSpc>
                    <a:spcPts val="1737"/>
                  </a:lnSpc>
                </a:pPr>
                <a:r>
                  <a:rPr lang="en-US" sz="992" dirty="0">
                    <a:solidFill>
                      <a:srgbClr val="000000"/>
                    </a:solidFill>
                    <a:latin typeface="Lora"/>
                  </a:rPr>
                  <a:t>Many companies and individuals prefer to create a letterhead</a:t>
                </a:r>
              </a:p>
              <a:p>
                <a:pPr>
                  <a:lnSpc>
                    <a:spcPts val="1737"/>
                  </a:lnSpc>
                </a:pPr>
                <a:r>
                  <a:rPr lang="en-US" sz="992" dirty="0">
                    <a:solidFill>
                      <a:srgbClr val="000000"/>
                    </a:solidFill>
                    <a:latin typeface="Lora"/>
                  </a:rPr>
                  <a:t>template in a word processor or other software application.</a:t>
                </a:r>
              </a:p>
              <a:p>
                <a:pPr>
                  <a:lnSpc>
                    <a:spcPts val="1737"/>
                  </a:lnSpc>
                </a:pPr>
                <a:r>
                  <a:rPr lang="en-US" sz="992" dirty="0">
                    <a:solidFill>
                      <a:srgbClr val="000000"/>
                    </a:solidFill>
                    <a:latin typeface="Lora"/>
                  </a:rPr>
                  <a:t>This generally includes the same information as pre-printed</a:t>
                </a:r>
              </a:p>
              <a:p>
                <a:pPr>
                  <a:lnSpc>
                    <a:spcPts val="1737"/>
                  </a:lnSpc>
                </a:pPr>
                <a:r>
                  <a:rPr lang="en-US" sz="992" dirty="0">
                    <a:solidFill>
                      <a:srgbClr val="000000"/>
                    </a:solidFill>
                    <a:latin typeface="Lora"/>
                  </a:rPr>
                  <a:t>stationery but without the additional costs involved. </a:t>
                </a:r>
              </a:p>
              <a:p>
                <a:pPr>
                  <a:lnSpc>
                    <a:spcPts val="1737"/>
                  </a:lnSpc>
                </a:pPr>
                <a:endParaRPr lang="en-US" sz="992" dirty="0">
                  <a:solidFill>
                    <a:srgbClr val="000000"/>
                  </a:solidFill>
                  <a:latin typeface="Lora"/>
                </a:endParaRPr>
              </a:p>
              <a:p>
                <a:pPr>
                  <a:lnSpc>
                    <a:spcPts val="1737"/>
                  </a:lnSpc>
                </a:pPr>
                <a:r>
                  <a:rPr lang="en-US" sz="992" dirty="0">
                    <a:solidFill>
                      <a:srgbClr val="000000"/>
                    </a:solidFill>
                    <a:latin typeface="Lora"/>
                  </a:rPr>
                  <a:t>Letterhead can then be printed on stationery (or plain paper)</a:t>
                </a:r>
              </a:p>
              <a:p>
                <a:pPr>
                  <a:lnSpc>
                    <a:spcPts val="1737"/>
                  </a:lnSpc>
                </a:pPr>
                <a:r>
                  <a:rPr lang="en-US" sz="992" dirty="0">
                    <a:solidFill>
                      <a:srgbClr val="000000"/>
                    </a:solidFill>
                    <a:latin typeface="Lora"/>
                  </a:rPr>
                  <a:t>as needed on a local output device or sent electronically. That</a:t>
                </a:r>
              </a:p>
              <a:p>
                <a:pPr>
                  <a:lnSpc>
                    <a:spcPts val="1737"/>
                  </a:lnSpc>
                </a:pPr>
                <a:r>
                  <a:rPr lang="en-US" sz="992" dirty="0">
                    <a:solidFill>
                      <a:srgbClr val="000000"/>
                    </a:solidFill>
                    <a:latin typeface="Lora"/>
                  </a:rPr>
                  <a:t>heading usually consists of a name and an address, and a logo</a:t>
                </a:r>
              </a:p>
              <a:p>
                <a:pPr>
                  <a:lnSpc>
                    <a:spcPts val="1737"/>
                  </a:lnSpc>
                </a:pPr>
                <a:r>
                  <a:rPr lang="en-US" sz="992" dirty="0">
                    <a:solidFill>
                      <a:srgbClr val="000000"/>
                    </a:solidFill>
                    <a:latin typeface="Lora"/>
                  </a:rPr>
                  <a:t>or corporate design, and sometimes a background pattern.</a:t>
                </a:r>
              </a:p>
              <a:p>
                <a:pPr>
                  <a:lnSpc>
                    <a:spcPts val="1737"/>
                  </a:lnSpc>
                </a:pPr>
                <a:r>
                  <a:rPr lang="en-US" sz="992" dirty="0">
                    <a:solidFill>
                      <a:srgbClr val="000000"/>
                    </a:solidFill>
                    <a:latin typeface="Lora"/>
                  </a:rPr>
                  <a:t>The term "letterhead" is often used to refer to the whole sheet</a:t>
                </a:r>
              </a:p>
              <a:p>
                <a:pPr>
                  <a:lnSpc>
                    <a:spcPts val="1737"/>
                  </a:lnSpc>
                </a:pPr>
                <a:r>
                  <a:rPr lang="en-US" sz="992" dirty="0">
                    <a:solidFill>
                      <a:srgbClr val="000000"/>
                    </a:solidFill>
                    <a:latin typeface="Lora"/>
                  </a:rPr>
                  <a:t>imprinted with such a heading.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6371554"/>
                <a:ext cx="5207000" cy="11118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19"/>
                  </a:lnSpc>
                </a:pPr>
                <a:r>
                  <a:rPr lang="en-US" sz="1211">
                    <a:solidFill>
                      <a:srgbClr val="000000"/>
                    </a:solidFill>
                    <a:latin typeface="Lora Bold"/>
                  </a:rPr>
                  <a:t>Wishing you the best,</a:t>
                </a:r>
              </a:p>
              <a:p>
                <a:pPr>
                  <a:lnSpc>
                    <a:spcPts val="1719"/>
                  </a:lnSpc>
                </a:pPr>
                <a:endParaRPr lang="en-US" sz="1211">
                  <a:solidFill>
                    <a:srgbClr val="000000"/>
                  </a:solidFill>
                  <a:latin typeface="Lora Bold"/>
                </a:endParaRPr>
              </a:p>
              <a:p>
                <a:pPr>
                  <a:lnSpc>
                    <a:spcPts val="1719"/>
                  </a:lnSpc>
                </a:pPr>
                <a:r>
                  <a:rPr lang="en-US" sz="1211">
                    <a:solidFill>
                      <a:srgbClr val="000000"/>
                    </a:solidFill>
                    <a:latin typeface="Lora Bold"/>
                  </a:rPr>
                  <a:t>Axel Spark</a:t>
                </a:r>
              </a:p>
              <a:p>
                <a:pPr>
                  <a:lnSpc>
                    <a:spcPts val="1719"/>
                  </a:lnSpc>
                </a:pPr>
                <a:r>
                  <a:rPr lang="en-US" sz="1211">
                    <a:solidFill>
                      <a:srgbClr val="000000"/>
                    </a:solidFill>
                    <a:latin typeface="Lora Bold"/>
                  </a:rPr>
                  <a:t>CEO of Electronic Company</a:t>
                </a: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5207000" cy="2583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22"/>
                  </a:lnSpc>
                </a:pPr>
                <a:r>
                  <a:rPr lang="en-US" sz="1213">
                    <a:solidFill>
                      <a:srgbClr val="000000"/>
                    </a:solidFill>
                    <a:latin typeface="Lora Bold"/>
                  </a:rPr>
                  <a:t>Dear Ms. Sanchez,</a:t>
                </a:r>
              </a:p>
            </p:txBody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7774215"/>
              <a:ext cx="2461912" cy="2461912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2808657" y="1117468"/>
              <a:ext cx="3925940" cy="764173"/>
              <a:chOff x="0" y="-57150"/>
              <a:chExt cx="5234586" cy="1018897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5207000" cy="6664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273"/>
                  </a:lnSpc>
                </a:pPr>
                <a:r>
                  <a:rPr lang="en-US" sz="3009">
                    <a:solidFill>
                      <a:srgbClr val="000000"/>
                    </a:solidFill>
                    <a:latin typeface="Lora Bold"/>
                  </a:rPr>
                  <a:t>Electronic Company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27587" y="690562"/>
                <a:ext cx="5206999" cy="2711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19"/>
                  </a:lnSpc>
                </a:pPr>
                <a:r>
                  <a:rPr lang="en-US" sz="1211" dirty="0">
                    <a:solidFill>
                      <a:srgbClr val="000000"/>
                    </a:solidFill>
                    <a:latin typeface="Lora"/>
                  </a:rPr>
                  <a:t>The slogan of the company</a:t>
                </a:r>
              </a:p>
            </p:txBody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228439" y="891841"/>
              <a:ext cx="1331561" cy="1331561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804692" y="4605392"/>
              <a:ext cx="1841570" cy="1307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6"/>
                </a:lnSpc>
              </a:pPr>
              <a:endParaRPr/>
            </a:p>
            <a:p>
              <a:pPr>
                <a:lnSpc>
                  <a:spcPts val="1786"/>
                </a:lnSpc>
              </a:pPr>
              <a:r>
                <a:rPr lang="en-US" sz="992">
                  <a:solidFill>
                    <a:srgbClr val="000000"/>
                  </a:solidFill>
                  <a:latin typeface="Lora"/>
                </a:rPr>
                <a:t>123 Anywhere St.,Any</a:t>
              </a:r>
            </a:p>
            <a:p>
              <a:pPr>
                <a:lnSpc>
                  <a:spcPts val="1786"/>
                </a:lnSpc>
              </a:pPr>
              <a:r>
                <a:rPr lang="en-US" sz="992">
                  <a:solidFill>
                    <a:srgbClr val="000000"/>
                  </a:solidFill>
                  <a:latin typeface="Lora"/>
                </a:rPr>
                <a:t>City, State</a:t>
              </a:r>
            </a:p>
            <a:p>
              <a:pPr>
                <a:lnSpc>
                  <a:spcPts val="1786"/>
                </a:lnSpc>
              </a:pPr>
              <a:endParaRPr lang="en-US" sz="992">
                <a:solidFill>
                  <a:srgbClr val="000000"/>
                </a:solidFill>
                <a:latin typeface="Lora"/>
              </a:endParaRPr>
            </a:p>
            <a:p>
              <a:pPr>
                <a:lnSpc>
                  <a:spcPts val="1786"/>
                </a:lnSpc>
              </a:pPr>
              <a:r>
                <a:rPr lang="en-US" sz="992">
                  <a:solidFill>
                    <a:srgbClr val="000000"/>
                  </a:solidFill>
                  <a:latin typeface="Lora"/>
                </a:rPr>
                <a:t>Call 123-456-7890</a:t>
              </a:r>
            </a:p>
            <a:p>
              <a:pPr>
                <a:lnSpc>
                  <a:spcPts val="1786"/>
                </a:lnSpc>
              </a:pPr>
              <a:r>
                <a:rPr lang="en-US" sz="992">
                  <a:solidFill>
                    <a:srgbClr val="000000"/>
                  </a:solidFill>
                  <a:latin typeface="Lora"/>
                </a:rPr>
                <a:t>www.templatelab.com 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56000" y="963841"/>
              <a:ext cx="1553016" cy="1032707"/>
              <a:chOff x="0" y="0"/>
              <a:chExt cx="2070689" cy="1376942"/>
            </a:xfrm>
          </p:grpSpPr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3236" y="0"/>
                <a:ext cx="1224217" cy="863771"/>
              </a:xfrm>
              <a:prstGeom prst="rect">
                <a:avLst/>
              </a:prstGeom>
            </p:spPr>
          </p:pic>
          <p:sp>
            <p:nvSpPr>
              <p:cNvPr id="14" name="TextBox 14"/>
              <p:cNvSpPr txBox="1"/>
              <p:nvPr/>
            </p:nvSpPr>
            <p:spPr>
              <a:xfrm>
                <a:off x="0" y="1053657"/>
                <a:ext cx="2070689" cy="3232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19"/>
                  </a:lnSpc>
                </a:pPr>
                <a:r>
                  <a:rPr lang="en-US" sz="1654">
                    <a:solidFill>
                      <a:srgbClr val="FAAD00"/>
                    </a:solidFill>
                    <a:latin typeface="Roboto Bold"/>
                  </a:rPr>
                  <a:t>THE LOGO</a:t>
                </a:r>
              </a:p>
            </p:txBody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804692" y="6253078"/>
              <a:ext cx="1062940" cy="2226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203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Lora Bold</vt:lpstr>
      <vt:lpstr>Arial</vt:lpstr>
      <vt:lpstr>Calibri</vt:lpstr>
      <vt:lpstr>Roboto Bold</vt:lpstr>
      <vt:lpstr>Lora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Thompson and Murphy Law Associates</dc:title>
  <cp:lastModifiedBy>Hương Tecpen</cp:lastModifiedBy>
  <cp:revision>1</cp:revision>
  <dcterms:created xsi:type="dcterms:W3CDTF">2006-08-16T00:00:00Z</dcterms:created>
  <dcterms:modified xsi:type="dcterms:W3CDTF">2021-08-29T01:27:29Z</dcterms:modified>
  <dc:identifier>DAEoRjV4gHY</dc:identifier>
</cp:coreProperties>
</file>