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ra" pitchFamily="2" charset="0"/>
      <p:regular r:id="rId7"/>
      <p:bold r:id="rId8"/>
      <p:italic r:id="rId9"/>
      <p:boldItalic r:id="rId10"/>
    </p:embeddedFont>
    <p:embeddedFont>
      <p:font typeface="Lora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689E1-CD15-4228-AAB6-77A6832B07B2}" v="1" dt="2021-08-31T09:38:10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750689E1-CD15-4228-AAB6-77A6832B07B2}"/>
    <pc:docChg chg="delSld modSld">
      <pc:chgData name="Hương Tecpen" userId="c5ce32652c29dffd" providerId="LiveId" clId="{750689E1-CD15-4228-AAB6-77A6832B07B2}" dt="2021-08-31T10:10:56.607" v="13" actId="207"/>
      <pc:docMkLst>
        <pc:docMk/>
      </pc:docMkLst>
      <pc:sldChg chg="del">
        <pc:chgData name="Hương Tecpen" userId="c5ce32652c29dffd" providerId="LiveId" clId="{750689E1-CD15-4228-AAB6-77A6832B07B2}" dt="2021-08-31T09:38:04.128" v="0" actId="47"/>
        <pc:sldMkLst>
          <pc:docMk/>
          <pc:sldMk cId="0" sldId="256"/>
        </pc:sldMkLst>
      </pc:sldChg>
      <pc:sldChg chg="del">
        <pc:chgData name="Hương Tecpen" userId="c5ce32652c29dffd" providerId="LiveId" clId="{750689E1-CD15-4228-AAB6-77A6832B07B2}" dt="2021-08-31T09:38:04.514" v="1" actId="47"/>
        <pc:sldMkLst>
          <pc:docMk/>
          <pc:sldMk cId="0" sldId="257"/>
        </pc:sldMkLst>
      </pc:sldChg>
      <pc:sldChg chg="del">
        <pc:chgData name="Hương Tecpen" userId="c5ce32652c29dffd" providerId="LiveId" clId="{750689E1-CD15-4228-AAB6-77A6832B07B2}" dt="2021-08-31T09:38:05.065" v="2" actId="47"/>
        <pc:sldMkLst>
          <pc:docMk/>
          <pc:sldMk cId="0" sldId="258"/>
        </pc:sldMkLst>
      </pc:sldChg>
      <pc:sldChg chg="addSp modSp mod">
        <pc:chgData name="Hương Tecpen" userId="c5ce32652c29dffd" providerId="LiveId" clId="{750689E1-CD15-4228-AAB6-77A6832B07B2}" dt="2021-08-31T10:10:56.607" v="13" actId="207"/>
        <pc:sldMkLst>
          <pc:docMk/>
          <pc:sldMk cId="0" sldId="259"/>
        </pc:sldMkLst>
        <pc:spChg chg="mod">
          <ac:chgData name="Hương Tecpen" userId="c5ce32652c29dffd" providerId="LiveId" clId="{750689E1-CD15-4228-AAB6-77A6832B07B2}" dt="2021-08-31T10:08:58.065" v="12" actId="207"/>
          <ac:spMkLst>
            <pc:docMk/>
            <pc:sldMk cId="0" sldId="259"/>
            <ac:spMk id="4" creationId="{00000000-0000-0000-0000-000000000000}"/>
          </ac:spMkLst>
        </pc:spChg>
        <pc:spChg chg="mod">
          <ac:chgData name="Hương Tecpen" userId="c5ce32652c29dffd" providerId="LiveId" clId="{750689E1-CD15-4228-AAB6-77A6832B07B2}" dt="2021-08-31T10:10:56.607" v="13" actId="207"/>
          <ac:spMkLst>
            <pc:docMk/>
            <pc:sldMk cId="0" sldId="259"/>
            <ac:spMk id="11" creationId="{00000000-0000-0000-0000-000000000000}"/>
          </ac:spMkLst>
        </pc:spChg>
        <pc:spChg chg="mod">
          <ac:chgData name="Hương Tecpen" userId="c5ce32652c29dffd" providerId="LiveId" clId="{750689E1-CD15-4228-AAB6-77A6832B07B2}" dt="2021-08-31T09:44:39.973" v="11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Hương Tecpen" userId="c5ce32652c29dffd" providerId="LiveId" clId="{750689E1-CD15-4228-AAB6-77A6832B07B2}" dt="2021-08-31T09:38:10.813" v="8" actId="164"/>
          <ac:spMkLst>
            <pc:docMk/>
            <pc:sldMk cId="0" sldId="259"/>
            <ac:spMk id="13" creationId="{00000000-0000-0000-0000-000000000000}"/>
          </ac:spMkLst>
        </pc:spChg>
        <pc:grpChg chg="mod">
          <ac:chgData name="Hương Tecpen" userId="c5ce32652c29dffd" providerId="LiveId" clId="{750689E1-CD15-4228-AAB6-77A6832B07B2}" dt="2021-08-31T09:38:10.813" v="8" actId="164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Hương Tecpen" userId="c5ce32652c29dffd" providerId="LiveId" clId="{750689E1-CD15-4228-AAB6-77A6832B07B2}" dt="2021-08-31T09:38:10.813" v="8" actId="164"/>
          <ac:grpSpMkLst>
            <pc:docMk/>
            <pc:sldMk cId="0" sldId="259"/>
            <ac:grpSpMk id="10" creationId="{00000000-0000-0000-0000-000000000000}"/>
          </ac:grpSpMkLst>
        </pc:grpChg>
        <pc:grpChg chg="add mod">
          <ac:chgData name="Hương Tecpen" userId="c5ce32652c29dffd" providerId="LiveId" clId="{750689E1-CD15-4228-AAB6-77A6832B07B2}" dt="2021-08-31T09:38:10.813" v="8" actId="164"/>
          <ac:grpSpMkLst>
            <pc:docMk/>
            <pc:sldMk cId="0" sldId="259"/>
            <ac:grpSpMk id="14" creationId="{20D684B5-48E4-401F-A00C-F91FD2952BAF}"/>
          </ac:grpSpMkLst>
        </pc:grpChg>
        <pc:picChg chg="mod">
          <ac:chgData name="Hương Tecpen" userId="c5ce32652c29dffd" providerId="LiveId" clId="{750689E1-CD15-4228-AAB6-77A6832B07B2}" dt="2021-08-31T09:38:10.813" v="8" actId="164"/>
          <ac:picMkLst>
            <pc:docMk/>
            <pc:sldMk cId="0" sldId="259"/>
            <ac:picMk id="7" creationId="{00000000-0000-0000-0000-000000000000}"/>
          </ac:picMkLst>
        </pc:picChg>
        <pc:picChg chg="mod">
          <ac:chgData name="Hương Tecpen" userId="c5ce32652c29dffd" providerId="LiveId" clId="{750689E1-CD15-4228-AAB6-77A6832B07B2}" dt="2021-08-31T09:38:10.813" v="8" actId="164"/>
          <ac:picMkLst>
            <pc:docMk/>
            <pc:sldMk cId="0" sldId="259"/>
            <ac:picMk id="8" creationId="{00000000-0000-0000-0000-000000000000}"/>
          </ac:picMkLst>
        </pc:picChg>
        <pc:picChg chg="mod">
          <ac:chgData name="Hương Tecpen" userId="c5ce32652c29dffd" providerId="LiveId" clId="{750689E1-CD15-4228-AAB6-77A6832B07B2}" dt="2021-08-31T09:38:10.813" v="8" actId="164"/>
          <ac:picMkLst>
            <pc:docMk/>
            <pc:sldMk cId="0" sldId="259"/>
            <ac:picMk id="9" creationId="{00000000-0000-0000-0000-000000000000}"/>
          </ac:picMkLst>
        </pc:picChg>
      </pc:sldChg>
      <pc:sldChg chg="del">
        <pc:chgData name="Hương Tecpen" userId="c5ce32652c29dffd" providerId="LiveId" clId="{750689E1-CD15-4228-AAB6-77A6832B07B2}" dt="2021-08-31T09:38:06.419" v="3" actId="47"/>
        <pc:sldMkLst>
          <pc:docMk/>
          <pc:sldMk cId="0" sldId="260"/>
        </pc:sldMkLst>
      </pc:sldChg>
      <pc:sldChg chg="del">
        <pc:chgData name="Hương Tecpen" userId="c5ce32652c29dffd" providerId="LiveId" clId="{750689E1-CD15-4228-AAB6-77A6832B07B2}" dt="2021-08-31T09:38:06.702" v="4" actId="47"/>
        <pc:sldMkLst>
          <pc:docMk/>
          <pc:sldMk cId="0" sldId="261"/>
        </pc:sldMkLst>
      </pc:sldChg>
      <pc:sldChg chg="del">
        <pc:chgData name="Hương Tecpen" userId="c5ce32652c29dffd" providerId="LiveId" clId="{750689E1-CD15-4228-AAB6-77A6832B07B2}" dt="2021-08-31T09:38:06.893" v="5" actId="47"/>
        <pc:sldMkLst>
          <pc:docMk/>
          <pc:sldMk cId="0" sldId="262"/>
        </pc:sldMkLst>
      </pc:sldChg>
      <pc:sldChg chg="del">
        <pc:chgData name="Hương Tecpen" userId="c5ce32652c29dffd" providerId="LiveId" clId="{750689E1-CD15-4228-AAB6-77A6832B07B2}" dt="2021-08-31T09:38:07.550" v="6" actId="47"/>
        <pc:sldMkLst>
          <pc:docMk/>
          <pc:sldMk cId="0" sldId="263"/>
        </pc:sldMkLst>
      </pc:sldChg>
      <pc:sldChg chg="del">
        <pc:chgData name="Hương Tecpen" userId="c5ce32652c29dffd" providerId="LiveId" clId="{750689E1-CD15-4228-AAB6-77A6832B07B2}" dt="2021-08-31T09:38:08.032" v="7" actId="47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0D684B5-48E4-401F-A00C-F91FD2952BAF}"/>
              </a:ext>
            </a:extLst>
          </p:cNvPr>
          <p:cNvGrpSpPr/>
          <p:nvPr/>
        </p:nvGrpSpPr>
        <p:grpSpPr>
          <a:xfrm>
            <a:off x="756000" y="756000"/>
            <a:ext cx="6500564" cy="9938352"/>
            <a:chOff x="756000" y="756000"/>
            <a:chExt cx="6500564" cy="9938352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2627187"/>
              <a:ext cx="4551885" cy="5709240"/>
              <a:chOff x="0" y="-28575"/>
              <a:chExt cx="6069180" cy="7612320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0" y="706370"/>
                <a:ext cx="6069180" cy="57298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1250" spc="25" dirty="0">
                    <a:solidFill>
                      <a:srgbClr val="797979"/>
                    </a:solidFill>
                    <a:latin typeface="Lora"/>
                  </a:rPr>
                  <a:t>A letterhead refers to the heading at the top of a sheet of letter paper. It usually consists of a name and an address, or a logo. This often appears in letters created by companies and individuals for communicating messages, whether it’s within the team, business partners, or with clients.</a:t>
                </a:r>
              </a:p>
              <a:p>
                <a:pPr>
                  <a:lnSpc>
                    <a:spcPts val="2000"/>
                  </a:lnSpc>
                </a:pPr>
                <a:endParaRPr lang="en-US" sz="1250" spc="25" dirty="0">
                  <a:solidFill>
                    <a:srgbClr val="797979"/>
                  </a:solidFill>
                  <a:latin typeface="Lora"/>
                </a:endParaRPr>
              </a:p>
              <a:p>
                <a:pPr>
                  <a:lnSpc>
                    <a:spcPts val="2000"/>
                  </a:lnSpc>
                </a:pPr>
                <a:r>
                  <a:rPr lang="en-US" sz="1250" spc="25" dirty="0">
                    <a:solidFill>
                      <a:srgbClr val="797979"/>
                    </a:solidFill>
                    <a:latin typeface="Lora"/>
                  </a:rPr>
                  <a:t>Letterheads are important branding tools as well, as they are sent out to a wide audience. They can set the tone for messages while showcasing your company’s expertise and professionalism. </a:t>
                </a:r>
              </a:p>
              <a:p>
                <a:pPr>
                  <a:lnSpc>
                    <a:spcPts val="2000"/>
                  </a:lnSpc>
                </a:pPr>
                <a:endParaRPr lang="en-US" sz="1250" spc="25" dirty="0">
                  <a:solidFill>
                    <a:srgbClr val="797979"/>
                  </a:solidFill>
                  <a:latin typeface="Lora"/>
                </a:endParaRPr>
              </a:p>
              <a:p>
                <a:pPr>
                  <a:lnSpc>
                    <a:spcPts val="2000"/>
                  </a:lnSpc>
                </a:pPr>
                <a:r>
                  <a:rPr lang="en-US" sz="1250" spc="25" dirty="0">
                    <a:solidFill>
                      <a:srgbClr val="797979"/>
                    </a:solidFill>
                    <a:latin typeface="Lora"/>
                  </a:rPr>
                  <a:t>This makes it important for you to create a letterhead that captures your brand’s identity while presenting important details. It helps to create a template that you can use for different occasions, from inter-office memos to customer correspondences.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6069180" cy="3352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u="none" spc="30" dirty="0">
                    <a:solidFill>
                      <a:srgbClr val="AB7814"/>
                    </a:solidFill>
                    <a:latin typeface="Lora Bold"/>
                  </a:rPr>
                  <a:t>Dear Mr. John Doe,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6871977"/>
                <a:ext cx="6069180" cy="327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lang="en-US" sz="1500" spc="30" dirty="0">
                    <a:solidFill>
                      <a:srgbClr val="AB7814"/>
                    </a:solidFill>
                    <a:latin typeface="Lora Bold"/>
                  </a:rPr>
                  <a:t>Yours sincerely,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7272595"/>
                <a:ext cx="6069180" cy="3111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000"/>
                  </a:lnSpc>
                  <a:spcBef>
                    <a:spcPct val="0"/>
                  </a:spcBef>
                </a:pPr>
                <a:r>
                  <a:rPr lang="en-US" sz="1250" u="none" spc="25" dirty="0">
                    <a:solidFill>
                      <a:srgbClr val="797979"/>
                    </a:solidFill>
                    <a:latin typeface="Lora"/>
                  </a:rPr>
                  <a:t>Eleanor Fitzgerald</a:t>
                </a:r>
              </a:p>
            </p:txBody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56000" y="9115959"/>
              <a:ext cx="829232" cy="17369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56000" y="756000"/>
              <a:ext cx="1215640" cy="116549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alphaModFix amt="1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782557" y="5978502"/>
              <a:ext cx="2474007" cy="4715850"/>
            </a:xfrm>
            <a:prstGeom prst="rect">
              <a:avLst/>
            </a:prstGeom>
          </p:spPr>
        </p:pic>
        <p:grpSp>
          <p:nvGrpSpPr>
            <p:cNvPr id="10" name="Group 10"/>
            <p:cNvGrpSpPr/>
            <p:nvPr/>
          </p:nvGrpSpPr>
          <p:grpSpPr>
            <a:xfrm>
              <a:off x="2319298" y="940021"/>
              <a:ext cx="3925940" cy="764173"/>
              <a:chOff x="0" y="-57150"/>
              <a:chExt cx="5234586" cy="1018897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5206999" cy="6836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73"/>
                  </a:lnSpc>
                </a:pPr>
                <a:r>
                  <a:rPr lang="en-US" sz="3009" dirty="0">
                    <a:solidFill>
                      <a:srgbClr val="AB7814"/>
                    </a:solidFill>
                    <a:latin typeface="Lora Bold"/>
                  </a:rPr>
                  <a:t>Woodcraft Carpenter 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7587" y="690562"/>
                <a:ext cx="5206999" cy="271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19"/>
                  </a:lnSpc>
                </a:pPr>
                <a:r>
                  <a:rPr lang="en-US" sz="1211" dirty="0">
                    <a:solidFill>
                      <a:srgbClr val="AB7814"/>
                    </a:solidFill>
                    <a:latin typeface="Lora"/>
                  </a:rPr>
                  <a:t>The slogan of the company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756000" y="9396250"/>
              <a:ext cx="3689698" cy="53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9"/>
                </a:lnSpc>
              </a:pPr>
              <a:r>
                <a:rPr lang="en-US" sz="999" spc="19" dirty="0">
                  <a:solidFill>
                    <a:srgbClr val="797979"/>
                  </a:solidFill>
                  <a:latin typeface="Lora"/>
                </a:rPr>
                <a:t>(123) 456 7890</a:t>
              </a:r>
            </a:p>
            <a:p>
              <a:pPr>
                <a:lnSpc>
                  <a:spcPts val="1499"/>
                </a:lnSpc>
              </a:pPr>
              <a:r>
                <a:rPr lang="en-US" sz="999" spc="19" dirty="0">
                  <a:solidFill>
                    <a:srgbClr val="797979"/>
                  </a:solidFill>
                  <a:latin typeface="Lora"/>
                </a:rPr>
                <a:t>hello@reallygreatsite.com</a:t>
              </a:r>
            </a:p>
            <a:p>
              <a:pPr>
                <a:lnSpc>
                  <a:spcPts val="1499"/>
                </a:lnSpc>
              </a:pPr>
              <a:r>
                <a:rPr lang="en-US" sz="999" spc="19" dirty="0">
                  <a:solidFill>
                    <a:srgbClr val="797979"/>
                  </a:solidFill>
                  <a:latin typeface="Lora"/>
                </a:rPr>
                <a:t>123 Anywhere St., Any City ST 12345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Lora Bold</vt:lpstr>
      <vt:lpstr>Lora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Letterhead 2</dc:title>
  <cp:lastModifiedBy>Hương Tecpen</cp:lastModifiedBy>
  <cp:revision>1</cp:revision>
  <dcterms:created xsi:type="dcterms:W3CDTF">2006-08-16T00:00:00Z</dcterms:created>
  <dcterms:modified xsi:type="dcterms:W3CDTF">2021-08-31T10:11:25Z</dcterms:modified>
  <dc:identifier>DAEojOAFN84</dc:identifier>
</cp:coreProperties>
</file>