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896A"/>
    <a:srgbClr val="A98D5D"/>
    <a:srgbClr val="B28A50"/>
    <a:srgbClr val="533C3A"/>
    <a:srgbClr val="776463"/>
    <a:srgbClr val="553E3B"/>
    <a:srgbClr val="002F97"/>
    <a:srgbClr val="CC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467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963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47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497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659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70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92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604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7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13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43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FF4D-AC09-47E7-932B-B8288C7F8DD7}" type="datetimeFigureOut">
              <a:rPr lang="en-ID" smtClean="0"/>
              <a:t>09/08/2021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7251-3750-4A17-ABDD-FCB70C563F5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02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6856E2B-2F69-4B08-A380-5DD1907C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"/>
            <a:ext cx="7559675" cy="10684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5527DE-C395-406F-8AC7-A99E7EC0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0281B0-43C5-4B83-BE1E-9934DCD0ABD6}"/>
              </a:ext>
            </a:extLst>
          </p:cNvPr>
          <p:cNvSpPr txBox="1"/>
          <p:nvPr/>
        </p:nvSpPr>
        <p:spPr>
          <a:xfrm>
            <a:off x="954759" y="3099420"/>
            <a:ext cx="5387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eiusmod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incididunt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labore et dolore magna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Ut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minim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exercitation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laboris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Duis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irure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reprehenderit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cillum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dolore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fugiat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pariatur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Excepteur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occaecat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cupidatat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proident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sunt in culpa qui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deserunt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laborum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perspiciatis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omnis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error sit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accusantium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doloremque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laudantium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rem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aperiam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eaque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illo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veritatis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quasi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architecto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beatae vitae dicta sunt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explicabo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aspernatur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fugit,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consequuntur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magni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sequi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nesciunt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porro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quisquam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qui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dolorem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ipsum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numquam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eius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incidunt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labore et dolore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quaerat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voluptatem</a:t>
            </a:r>
            <a:r>
              <a:rPr lang="en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90E75-87B4-439B-8B25-09054CE693B3}"/>
              </a:ext>
            </a:extLst>
          </p:cNvPr>
          <p:cNvSpPr txBox="1"/>
          <p:nvPr/>
        </p:nvSpPr>
        <p:spPr>
          <a:xfrm>
            <a:off x="4599714" y="465173"/>
            <a:ext cx="192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156 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Favito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Road Bologna, Italy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A7A2C4-1430-481E-8EF8-9416EA20C6BA}"/>
              </a:ext>
            </a:extLst>
          </p:cNvPr>
          <p:cNvSpPr txBox="1"/>
          <p:nvPr/>
        </p:nvSpPr>
        <p:spPr>
          <a:xfrm>
            <a:off x="954759" y="24069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Dear John Doe</a:t>
            </a:r>
            <a:endParaRPr lang="en-ID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5BD3D-CBF8-4DEA-AA96-FA94B389AE12}"/>
              </a:ext>
            </a:extLst>
          </p:cNvPr>
          <p:cNvSpPr txBox="1"/>
          <p:nvPr/>
        </p:nvSpPr>
        <p:spPr>
          <a:xfrm>
            <a:off x="5398127" y="7843346"/>
            <a:ext cx="155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Sincerly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 Manager</a:t>
            </a:r>
          </a:p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Bischart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DBC8C7-086D-4B81-A200-A5922D8C5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49" y="10288462"/>
            <a:ext cx="1322452" cy="277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124377-738A-4CBB-87CE-DF4A99FDBCBD}"/>
              </a:ext>
            </a:extLst>
          </p:cNvPr>
          <p:cNvCxnSpPr/>
          <p:nvPr/>
        </p:nvCxnSpPr>
        <p:spPr>
          <a:xfrm>
            <a:off x="1917700" y="10057629"/>
            <a:ext cx="5270500" cy="0"/>
          </a:xfrm>
          <a:prstGeom prst="line">
            <a:avLst/>
          </a:prstGeom>
          <a:ln w="38100">
            <a:solidFill>
              <a:srgbClr val="B28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8617B0-5932-41B5-82B0-9C42A4682001}"/>
              </a:ext>
            </a:extLst>
          </p:cNvPr>
          <p:cNvSpPr txBox="1"/>
          <p:nvPr/>
        </p:nvSpPr>
        <p:spPr>
          <a:xfrm>
            <a:off x="3314700" y="10136028"/>
            <a:ext cx="15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98D5D"/>
                </a:solidFill>
              </a:rPr>
              <a:t>www.bakery.it</a:t>
            </a:r>
            <a:endParaRPr lang="en-ID" dirty="0">
              <a:solidFill>
                <a:srgbClr val="A98D5D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2F2207-A3E3-4C7E-9200-D893836A2F91}"/>
              </a:ext>
            </a:extLst>
          </p:cNvPr>
          <p:cNvSpPr txBox="1"/>
          <p:nvPr/>
        </p:nvSpPr>
        <p:spPr>
          <a:xfrm>
            <a:off x="707956" y="529044"/>
            <a:ext cx="192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55-7756-89007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D101CF-679F-450D-998E-0B029634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7" y="405583"/>
            <a:ext cx="1603413" cy="154238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5125D86-765F-48B2-AB63-79B550C86313}"/>
              </a:ext>
            </a:extLst>
          </p:cNvPr>
          <p:cNvSpPr/>
          <p:nvPr/>
        </p:nvSpPr>
        <p:spPr>
          <a:xfrm flipV="1">
            <a:off x="0" y="657453"/>
            <a:ext cx="954759" cy="45719"/>
          </a:xfrm>
          <a:prstGeom prst="rect">
            <a:avLst/>
          </a:prstGeom>
          <a:solidFill>
            <a:srgbClr val="9D8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65EAA-C904-44AC-9DFE-929523C7CA8B}"/>
              </a:ext>
            </a:extLst>
          </p:cNvPr>
          <p:cNvSpPr/>
          <p:nvPr/>
        </p:nvSpPr>
        <p:spPr>
          <a:xfrm flipV="1">
            <a:off x="6604916" y="703172"/>
            <a:ext cx="954759" cy="45719"/>
          </a:xfrm>
          <a:prstGeom prst="rect">
            <a:avLst/>
          </a:prstGeom>
          <a:solidFill>
            <a:srgbClr val="9D8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916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193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24</cp:revision>
  <dcterms:created xsi:type="dcterms:W3CDTF">2021-08-05T04:22:31Z</dcterms:created>
  <dcterms:modified xsi:type="dcterms:W3CDTF">2021-08-09T12:47:46Z</dcterms:modified>
</cp:coreProperties>
</file>