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Bebas Neue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Bold" panose="020B08060305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3A74C-E927-4678-BF97-38F64D28DFA0}" v="1" dt="2021-09-18T07:19:20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2313A74C-E927-4678-BF97-38F64D28DFA0}"/>
    <pc:docChg chg="delSld modSld">
      <pc:chgData name="Hương Tecpen" userId="c5ce32652c29dffd" providerId="LiveId" clId="{2313A74C-E927-4678-BF97-38F64D28DFA0}" dt="2021-09-18T07:34:48.431" v="4" actId="207"/>
      <pc:docMkLst>
        <pc:docMk/>
      </pc:docMkLst>
      <pc:sldChg chg="del">
        <pc:chgData name="Hương Tecpen" userId="c5ce32652c29dffd" providerId="LiveId" clId="{2313A74C-E927-4678-BF97-38F64D28DFA0}" dt="2021-09-18T07:18:08.891" v="0" actId="47"/>
        <pc:sldMkLst>
          <pc:docMk/>
          <pc:sldMk cId="0" sldId="256"/>
        </pc:sldMkLst>
      </pc:sldChg>
      <pc:sldChg chg="del">
        <pc:chgData name="Hương Tecpen" userId="c5ce32652c29dffd" providerId="LiveId" clId="{2313A74C-E927-4678-BF97-38F64D28DFA0}" dt="2021-09-18T07:18:09.457" v="1" actId="47"/>
        <pc:sldMkLst>
          <pc:docMk/>
          <pc:sldMk cId="0" sldId="257"/>
        </pc:sldMkLst>
      </pc:sldChg>
      <pc:sldChg chg="addSp modSp mod">
        <pc:chgData name="Hương Tecpen" userId="c5ce32652c29dffd" providerId="LiveId" clId="{2313A74C-E927-4678-BF97-38F64D28DFA0}" dt="2021-09-18T07:34:48.431" v="4" actId="207"/>
        <pc:sldMkLst>
          <pc:docMk/>
          <pc:sldMk cId="0" sldId="258"/>
        </pc:sldMkLst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13" creationId="{00000000-0000-0000-0000-000000000000}"/>
          </ac:spMkLst>
        </pc:spChg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14" creationId="{00000000-0000-0000-0000-000000000000}"/>
          </ac:spMkLst>
        </pc:spChg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15" creationId="{00000000-0000-0000-0000-000000000000}"/>
          </ac:spMkLst>
        </pc:spChg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16" creationId="{00000000-0000-0000-0000-000000000000}"/>
          </ac:spMkLst>
        </pc:spChg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17" creationId="{00000000-0000-0000-0000-000000000000}"/>
          </ac:spMkLst>
        </pc:spChg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18" creationId="{00000000-0000-0000-0000-000000000000}"/>
          </ac:spMkLst>
        </pc:spChg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19" creationId="{00000000-0000-0000-0000-000000000000}"/>
          </ac:spMkLst>
        </pc:spChg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20" creationId="{00000000-0000-0000-0000-000000000000}"/>
          </ac:spMkLst>
        </pc:spChg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21" creationId="{00000000-0000-0000-0000-000000000000}"/>
          </ac:spMkLst>
        </pc:spChg>
        <pc:spChg chg="mod">
          <ac:chgData name="Hương Tecpen" userId="c5ce32652c29dffd" providerId="LiveId" clId="{2313A74C-E927-4678-BF97-38F64D28DFA0}" dt="2021-09-18T07:19:20.137" v="3" actId="164"/>
          <ac:spMkLst>
            <pc:docMk/>
            <pc:sldMk cId="0" sldId="258"/>
            <ac:spMk id="22" creationId="{00000000-0000-0000-0000-000000000000}"/>
          </ac:spMkLst>
        </pc:spChg>
        <pc:grpChg chg="mod">
          <ac:chgData name="Hương Tecpen" userId="c5ce32652c29dffd" providerId="LiveId" clId="{2313A74C-E927-4678-BF97-38F64D28DFA0}" dt="2021-09-18T07:19:20.137" v="3" actId="164"/>
          <ac:grpSpMkLst>
            <pc:docMk/>
            <pc:sldMk cId="0" sldId="258"/>
            <ac:grpSpMk id="5" creationId="{00000000-0000-0000-0000-000000000000}"/>
          </ac:grpSpMkLst>
        </pc:grpChg>
        <pc:grpChg chg="add mod">
          <ac:chgData name="Hương Tecpen" userId="c5ce32652c29dffd" providerId="LiveId" clId="{2313A74C-E927-4678-BF97-38F64D28DFA0}" dt="2021-09-18T07:19:20.137" v="3" actId="164"/>
          <ac:grpSpMkLst>
            <pc:docMk/>
            <pc:sldMk cId="0" sldId="258"/>
            <ac:grpSpMk id="23" creationId="{4568FDAE-7F49-4007-B7BD-ACC993B491F5}"/>
          </ac:grpSpMkLst>
        </pc:grpChg>
        <pc:picChg chg="mod">
          <ac:chgData name="Hương Tecpen" userId="c5ce32652c29dffd" providerId="LiveId" clId="{2313A74C-E927-4678-BF97-38F64D28DFA0}" dt="2021-09-18T07:34:48.431" v="4" actId="207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Hương Tecpen" userId="c5ce32652c29dffd" providerId="LiveId" clId="{2313A74C-E927-4678-BF97-38F64D28DFA0}" dt="2021-09-18T07:19:20.137" v="3" actId="164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Hương Tecpen" userId="c5ce32652c29dffd" providerId="LiveId" clId="{2313A74C-E927-4678-BF97-38F64D28DFA0}" dt="2021-09-18T07:19:20.137" v="3" actId="164"/>
          <ac:picMkLst>
            <pc:docMk/>
            <pc:sldMk cId="0" sldId="258"/>
            <ac:picMk id="4" creationId="{00000000-0000-0000-0000-000000000000}"/>
          </ac:picMkLst>
        </pc:picChg>
        <pc:picChg chg="mod">
          <ac:chgData name="Hương Tecpen" userId="c5ce32652c29dffd" providerId="LiveId" clId="{2313A74C-E927-4678-BF97-38F64D28DFA0}" dt="2021-09-18T07:19:20.137" v="3" actId="164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Hương Tecpen" userId="c5ce32652c29dffd" providerId="LiveId" clId="{2313A74C-E927-4678-BF97-38F64D28DFA0}" dt="2021-09-18T07:19:20.137" v="3" actId="164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Hương Tecpen" userId="c5ce32652c29dffd" providerId="LiveId" clId="{2313A74C-E927-4678-BF97-38F64D28DFA0}" dt="2021-09-18T07:19:20.137" v="3" actId="164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Hương Tecpen" userId="c5ce32652c29dffd" providerId="LiveId" clId="{2313A74C-E927-4678-BF97-38F64D28DFA0}" dt="2021-09-18T07:19:20.137" v="3" actId="164"/>
          <ac:picMkLst>
            <pc:docMk/>
            <pc:sldMk cId="0" sldId="258"/>
            <ac:picMk id="11" creationId="{00000000-0000-0000-0000-000000000000}"/>
          </ac:picMkLst>
        </pc:picChg>
        <pc:picChg chg="mod">
          <ac:chgData name="Hương Tecpen" userId="c5ce32652c29dffd" providerId="LiveId" clId="{2313A74C-E927-4678-BF97-38F64D28DFA0}" dt="2021-09-18T07:19:20.137" v="3" actId="164"/>
          <ac:picMkLst>
            <pc:docMk/>
            <pc:sldMk cId="0" sldId="258"/>
            <ac:picMk id="12" creationId="{00000000-0000-0000-0000-000000000000}"/>
          </ac:picMkLst>
        </pc:picChg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59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0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1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2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3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4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5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6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7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8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69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70"/>
        </pc:sldMkLst>
      </pc:sldChg>
      <pc:sldChg chg="del">
        <pc:chgData name="Hương Tecpen" userId="c5ce32652c29dffd" providerId="LiveId" clId="{2313A74C-E927-4678-BF97-38F64D28DFA0}" dt="2021-09-18T07:18:14.712" v="2" actId="47"/>
        <pc:sldMkLst>
          <pc:docMk/>
          <pc:sldMk cId="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568FDAE-7F49-4007-B7BD-ACC993B491F5}"/>
              </a:ext>
            </a:extLst>
          </p:cNvPr>
          <p:cNvGrpSpPr/>
          <p:nvPr/>
        </p:nvGrpSpPr>
        <p:grpSpPr>
          <a:xfrm>
            <a:off x="0" y="-17378"/>
            <a:ext cx="9612591" cy="7645457"/>
            <a:chOff x="0" y="-17378"/>
            <a:chExt cx="9612591" cy="764545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-17378"/>
              <a:ext cx="5039527" cy="7645457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427021" y="6991707"/>
              <a:ext cx="1185570" cy="24832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43147" y="3751871"/>
              <a:ext cx="3024000" cy="3024000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543147" y="1119710"/>
              <a:ext cx="4283527" cy="2304654"/>
              <a:chOff x="0" y="0"/>
              <a:chExt cx="5711370" cy="3072871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0" y="823631"/>
                <a:ext cx="5711370" cy="2249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089"/>
                  </a:lnSpc>
                </a:pPr>
                <a:r>
                  <a:rPr lang="en-US" sz="6999" spc="139" dirty="0">
                    <a:solidFill>
                      <a:srgbClr val="FFFFFF"/>
                    </a:solidFill>
                    <a:latin typeface="Bebas Neue Bold"/>
                  </a:rPr>
                  <a:t>PRODUCTION FLOW CHART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5711370" cy="2793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68"/>
                  </a:lnSpc>
                </a:pPr>
                <a:r>
                  <a:rPr lang="en-US" sz="1263" spc="126">
                    <a:solidFill>
                      <a:srgbClr val="FFFFFF">
                        <a:alpha val="60000"/>
                      </a:srgbClr>
                    </a:solidFill>
                    <a:latin typeface="Open Sans Bold"/>
                  </a:rPr>
                  <a:t>COMPANY NAME</a:t>
                </a:r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038054" y="1188810"/>
              <a:ext cx="805964" cy="11456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038054" y="2308713"/>
              <a:ext cx="805964" cy="11456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038054" y="3365700"/>
              <a:ext cx="805964" cy="11456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038054" y="4447853"/>
              <a:ext cx="805964" cy="11456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025470" y="5567756"/>
              <a:ext cx="805965" cy="114562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6075803" y="1328459"/>
              <a:ext cx="718594" cy="676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4"/>
                </a:lnSpc>
              </a:pPr>
              <a:r>
                <a:rPr lang="en-US" sz="3874">
                  <a:solidFill>
                    <a:srgbClr val="000000"/>
                  </a:solidFill>
                  <a:latin typeface="Bebas Neue Bold"/>
                </a:rPr>
                <a:t>01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057291" y="1376084"/>
              <a:ext cx="2445201" cy="46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8"/>
                </a:lnSpc>
              </a:pPr>
              <a:r>
                <a:rPr lang="en-US" sz="1291">
                  <a:solidFill>
                    <a:srgbClr val="222222"/>
                  </a:solidFill>
                  <a:latin typeface="Open Sans"/>
                </a:rPr>
                <a:t>Lorem Ipsum is simply dummy text of the printing.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057291" y="2483404"/>
              <a:ext cx="2441250" cy="46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8"/>
                </a:lnSpc>
              </a:pPr>
              <a:r>
                <a:rPr lang="en-US" sz="1291">
                  <a:solidFill>
                    <a:srgbClr val="222222"/>
                  </a:solidFill>
                  <a:latin typeface="Open Sans"/>
                </a:rPr>
                <a:t>Lorem Ipsum is simply dummy text of the printing.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057291" y="3540391"/>
              <a:ext cx="2441250" cy="46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8"/>
                </a:lnSpc>
              </a:pPr>
              <a:r>
                <a:rPr lang="en-US" sz="1291">
                  <a:solidFill>
                    <a:srgbClr val="222222"/>
                  </a:solidFill>
                  <a:latin typeface="Open Sans"/>
                </a:rPr>
                <a:t>Lorem Ipsum is simply dummy text of the printing.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075803" y="2435779"/>
              <a:ext cx="718594" cy="676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4"/>
                </a:lnSpc>
              </a:pPr>
              <a:r>
                <a:rPr lang="en-US" sz="3874">
                  <a:solidFill>
                    <a:srgbClr val="000000"/>
                  </a:solidFill>
                  <a:latin typeface="Bebas Neue Bold"/>
                </a:rPr>
                <a:t>02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075803" y="3492766"/>
              <a:ext cx="718594" cy="676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4"/>
                </a:lnSpc>
              </a:pPr>
              <a:r>
                <a:rPr lang="en-US" sz="3874">
                  <a:solidFill>
                    <a:srgbClr val="000000"/>
                  </a:solidFill>
                  <a:latin typeface="Bebas Neue Bold"/>
                </a:rPr>
                <a:t>03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057291" y="4635127"/>
              <a:ext cx="2445201" cy="46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8"/>
                </a:lnSpc>
              </a:pPr>
              <a:r>
                <a:rPr lang="en-US" sz="1291">
                  <a:solidFill>
                    <a:srgbClr val="222222"/>
                  </a:solidFill>
                  <a:latin typeface="Open Sans"/>
                </a:rPr>
                <a:t>Lorem Ipsum is simply dummy text of the printing.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057291" y="5742447"/>
              <a:ext cx="2445201" cy="46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8"/>
                </a:lnSpc>
              </a:pPr>
              <a:r>
                <a:rPr lang="en-US" sz="1291">
                  <a:solidFill>
                    <a:srgbClr val="222222"/>
                  </a:solidFill>
                  <a:latin typeface="Open Sans"/>
                </a:rPr>
                <a:t>Lorem Ipsum is simply dummy text of the printing.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075803" y="4587502"/>
              <a:ext cx="718594" cy="676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4"/>
                </a:lnSpc>
              </a:pPr>
              <a:r>
                <a:rPr lang="en-US" sz="3874">
                  <a:solidFill>
                    <a:srgbClr val="000000"/>
                  </a:solidFill>
                  <a:latin typeface="Bebas Neue Bold"/>
                </a:rPr>
                <a:t>04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075803" y="5694822"/>
              <a:ext cx="718594" cy="676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4"/>
                </a:lnSpc>
              </a:pPr>
              <a:r>
                <a:rPr lang="en-US" sz="3874">
                  <a:solidFill>
                    <a:srgbClr val="000000"/>
                  </a:solidFill>
                  <a:latin typeface="Bebas Neue Bold"/>
                </a:rPr>
                <a:t>05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Bebas Neue Bold</vt:lpstr>
      <vt:lpstr>Open Sans Bold</vt:lpstr>
      <vt:lpstr>Open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chart 1</dc:title>
  <cp:lastModifiedBy>Hương Tecpen</cp:lastModifiedBy>
  <cp:revision>1</cp:revision>
  <dcterms:created xsi:type="dcterms:W3CDTF">2006-08-16T00:00:00Z</dcterms:created>
  <dcterms:modified xsi:type="dcterms:W3CDTF">2021-09-18T07:35:16Z</dcterms:modified>
  <dc:identifier>DAEqPMA4woo</dc:identifier>
</cp:coreProperties>
</file>