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</p:sldIdLst>
  <p:sldSz cx="10693400" cy="7556500"/>
  <p:notesSz cx="6858000" cy="9144000"/>
  <p:embeddedFontLst>
    <p:embeddedFont>
      <p:font typeface="Arimo" panose="020B0604020202020204" charset="0"/>
      <p:regular r:id="rId3"/>
    </p:embeddedFont>
    <p:embeddedFont>
      <p:font typeface="Bebas Neue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" panose="00000500000000000000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08B1D4-7138-4BAC-AAC6-C025F20F29B9}" v="4" dt="2021-09-18T07:44:02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6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2608B1D4-7138-4BAC-AAC6-C025F20F29B9}"/>
    <pc:docChg chg="delSld modSld">
      <pc:chgData name="Hương Tecpen" userId="c5ce32652c29dffd" providerId="LiveId" clId="{2608B1D4-7138-4BAC-AAC6-C025F20F29B9}" dt="2021-09-18T07:44:02.452" v="3"/>
      <pc:docMkLst>
        <pc:docMk/>
      </pc:docMkLst>
      <pc:sldChg chg="del">
        <pc:chgData name="Hương Tecpen" userId="c5ce32652c29dffd" providerId="LiveId" clId="{2608B1D4-7138-4BAC-AAC6-C025F20F29B9}" dt="2021-09-18T07:18:23.068" v="0" actId="47"/>
        <pc:sldMkLst>
          <pc:docMk/>
          <pc:sldMk cId="0" sldId="256"/>
        </pc:sldMkLst>
      </pc:sldChg>
      <pc:sldChg chg="del">
        <pc:chgData name="Hương Tecpen" userId="c5ce32652c29dffd" providerId="LiveId" clId="{2608B1D4-7138-4BAC-AAC6-C025F20F29B9}" dt="2021-09-18T07:18:23.068" v="0" actId="47"/>
        <pc:sldMkLst>
          <pc:docMk/>
          <pc:sldMk cId="0" sldId="257"/>
        </pc:sldMkLst>
      </pc:sldChg>
      <pc:sldChg chg="del">
        <pc:chgData name="Hương Tecpen" userId="c5ce32652c29dffd" providerId="LiveId" clId="{2608B1D4-7138-4BAC-AAC6-C025F20F29B9}" dt="2021-09-18T07:18:23.068" v="0" actId="47"/>
        <pc:sldMkLst>
          <pc:docMk/>
          <pc:sldMk cId="0" sldId="258"/>
        </pc:sldMkLst>
      </pc:sldChg>
      <pc:sldChg chg="del">
        <pc:chgData name="Hương Tecpen" userId="c5ce32652c29dffd" providerId="LiveId" clId="{2608B1D4-7138-4BAC-AAC6-C025F20F29B9}" dt="2021-09-18T07:18:23.068" v="0" actId="47"/>
        <pc:sldMkLst>
          <pc:docMk/>
          <pc:sldMk cId="0" sldId="259"/>
        </pc:sldMkLst>
      </pc:sldChg>
      <pc:sldChg chg="del">
        <pc:chgData name="Hương Tecpen" userId="c5ce32652c29dffd" providerId="LiveId" clId="{2608B1D4-7138-4BAC-AAC6-C025F20F29B9}" dt="2021-09-18T07:18:23.068" v="0" actId="47"/>
        <pc:sldMkLst>
          <pc:docMk/>
          <pc:sldMk cId="0" sldId="260"/>
        </pc:sldMkLst>
      </pc:sldChg>
      <pc:sldChg chg="del">
        <pc:chgData name="Hương Tecpen" userId="c5ce32652c29dffd" providerId="LiveId" clId="{2608B1D4-7138-4BAC-AAC6-C025F20F29B9}" dt="2021-09-18T07:18:23.068" v="0" actId="47"/>
        <pc:sldMkLst>
          <pc:docMk/>
          <pc:sldMk cId="0" sldId="261"/>
        </pc:sldMkLst>
      </pc:sldChg>
      <pc:sldChg chg="addSp modSp setBg">
        <pc:chgData name="Hương Tecpen" userId="c5ce32652c29dffd" providerId="LiveId" clId="{2608B1D4-7138-4BAC-AAC6-C025F20F29B9}" dt="2021-09-18T07:44:02.452" v="3"/>
        <pc:sldMkLst>
          <pc:docMk/>
          <pc:sldMk cId="0" sldId="262"/>
        </pc:sldMkLst>
        <pc:grpChg chg="mod">
          <ac:chgData name="Hương Tecpen" userId="c5ce32652c29dffd" providerId="LiveId" clId="{2608B1D4-7138-4BAC-AAC6-C025F20F29B9}" dt="2021-09-18T07:20:42.699" v="2" actId="164"/>
          <ac:grpSpMkLst>
            <pc:docMk/>
            <pc:sldMk cId="0" sldId="262"/>
            <ac:grpSpMk id="2" creationId="{00000000-0000-0000-0000-000000000000}"/>
          </ac:grpSpMkLst>
        </pc:grpChg>
        <pc:grpChg chg="mod">
          <ac:chgData name="Hương Tecpen" userId="c5ce32652c29dffd" providerId="LiveId" clId="{2608B1D4-7138-4BAC-AAC6-C025F20F29B9}" dt="2021-09-18T07:20:42.699" v="2" actId="164"/>
          <ac:grpSpMkLst>
            <pc:docMk/>
            <pc:sldMk cId="0" sldId="262"/>
            <ac:grpSpMk id="9" creationId="{00000000-0000-0000-0000-000000000000}"/>
          </ac:grpSpMkLst>
        </pc:grpChg>
        <pc:grpChg chg="mod">
          <ac:chgData name="Hương Tecpen" userId="c5ce32652c29dffd" providerId="LiveId" clId="{2608B1D4-7138-4BAC-AAC6-C025F20F29B9}" dt="2021-09-18T07:20:42.699" v="2" actId="164"/>
          <ac:grpSpMkLst>
            <pc:docMk/>
            <pc:sldMk cId="0" sldId="262"/>
            <ac:grpSpMk id="17" creationId="{00000000-0000-0000-0000-000000000000}"/>
          </ac:grpSpMkLst>
        </pc:grpChg>
        <pc:grpChg chg="mod">
          <ac:chgData name="Hương Tecpen" userId="c5ce32652c29dffd" providerId="LiveId" clId="{2608B1D4-7138-4BAC-AAC6-C025F20F29B9}" dt="2021-09-18T07:20:42.699" v="2" actId="164"/>
          <ac:grpSpMkLst>
            <pc:docMk/>
            <pc:sldMk cId="0" sldId="262"/>
            <ac:grpSpMk id="24" creationId="{00000000-0000-0000-0000-000000000000}"/>
          </ac:grpSpMkLst>
        </pc:grpChg>
        <pc:grpChg chg="mod">
          <ac:chgData name="Hương Tecpen" userId="c5ce32652c29dffd" providerId="LiveId" clId="{2608B1D4-7138-4BAC-AAC6-C025F20F29B9}" dt="2021-09-18T07:20:42.699" v="2" actId="164"/>
          <ac:grpSpMkLst>
            <pc:docMk/>
            <pc:sldMk cId="0" sldId="262"/>
            <ac:grpSpMk id="31" creationId="{00000000-0000-0000-0000-000000000000}"/>
          </ac:grpSpMkLst>
        </pc:grpChg>
        <pc:grpChg chg="mod">
          <ac:chgData name="Hương Tecpen" userId="c5ce32652c29dffd" providerId="LiveId" clId="{2608B1D4-7138-4BAC-AAC6-C025F20F29B9}" dt="2021-09-18T07:20:42.699" v="2" actId="164"/>
          <ac:grpSpMkLst>
            <pc:docMk/>
            <pc:sldMk cId="0" sldId="262"/>
            <ac:grpSpMk id="38" creationId="{00000000-0000-0000-0000-000000000000}"/>
          </ac:grpSpMkLst>
        </pc:grpChg>
        <pc:grpChg chg="mod">
          <ac:chgData name="Hương Tecpen" userId="c5ce32652c29dffd" providerId="LiveId" clId="{2608B1D4-7138-4BAC-AAC6-C025F20F29B9}" dt="2021-09-18T07:20:42.699" v="2" actId="164"/>
          <ac:grpSpMkLst>
            <pc:docMk/>
            <pc:sldMk cId="0" sldId="262"/>
            <ac:grpSpMk id="45" creationId="{00000000-0000-0000-0000-000000000000}"/>
          </ac:grpSpMkLst>
        </pc:grpChg>
        <pc:grpChg chg="mod">
          <ac:chgData name="Hương Tecpen" userId="c5ce32652c29dffd" providerId="LiveId" clId="{2608B1D4-7138-4BAC-AAC6-C025F20F29B9}" dt="2021-09-18T07:20:42.699" v="2" actId="164"/>
          <ac:grpSpMkLst>
            <pc:docMk/>
            <pc:sldMk cId="0" sldId="262"/>
            <ac:grpSpMk id="52" creationId="{00000000-0000-0000-0000-000000000000}"/>
          </ac:grpSpMkLst>
        </pc:grpChg>
        <pc:grpChg chg="mod">
          <ac:chgData name="Hương Tecpen" userId="c5ce32652c29dffd" providerId="LiveId" clId="{2608B1D4-7138-4BAC-AAC6-C025F20F29B9}" dt="2021-09-18T07:20:42.699" v="2" actId="164"/>
          <ac:grpSpMkLst>
            <pc:docMk/>
            <pc:sldMk cId="0" sldId="262"/>
            <ac:grpSpMk id="59" creationId="{00000000-0000-0000-0000-000000000000}"/>
          </ac:grpSpMkLst>
        </pc:grpChg>
        <pc:grpChg chg="mod">
          <ac:chgData name="Hương Tecpen" userId="c5ce32652c29dffd" providerId="LiveId" clId="{2608B1D4-7138-4BAC-AAC6-C025F20F29B9}" dt="2021-09-18T07:20:42.699" v="2" actId="164"/>
          <ac:grpSpMkLst>
            <pc:docMk/>
            <pc:sldMk cId="0" sldId="262"/>
            <ac:grpSpMk id="66" creationId="{00000000-0000-0000-0000-000000000000}"/>
          </ac:grpSpMkLst>
        </pc:grpChg>
        <pc:grpChg chg="add mod">
          <ac:chgData name="Hương Tecpen" userId="c5ce32652c29dffd" providerId="LiveId" clId="{2608B1D4-7138-4BAC-AAC6-C025F20F29B9}" dt="2021-09-18T07:20:42.699" v="2" actId="164"/>
          <ac:grpSpMkLst>
            <pc:docMk/>
            <pc:sldMk cId="0" sldId="262"/>
            <ac:grpSpMk id="70" creationId="{A31EE1C0-F2F5-4BB0-B96A-3B358CDBFA3C}"/>
          </ac:grpSpMkLst>
        </pc:grpChg>
        <pc:picChg chg="mod">
          <ac:chgData name="Hương Tecpen" userId="c5ce32652c29dffd" providerId="LiveId" clId="{2608B1D4-7138-4BAC-AAC6-C025F20F29B9}" dt="2021-09-18T07:20:42.699" v="2" actId="164"/>
          <ac:picMkLst>
            <pc:docMk/>
            <pc:sldMk cId="0" sldId="262"/>
            <ac:picMk id="69" creationId="{00000000-0000-0000-0000-000000000000}"/>
          </ac:picMkLst>
        </pc:picChg>
      </pc:sldChg>
      <pc:sldChg chg="del">
        <pc:chgData name="Hương Tecpen" userId="c5ce32652c29dffd" providerId="LiveId" clId="{2608B1D4-7138-4BAC-AAC6-C025F20F29B9}" dt="2021-09-18T07:18:26.401" v="1" actId="47"/>
        <pc:sldMkLst>
          <pc:docMk/>
          <pc:sldMk cId="0" sldId="263"/>
        </pc:sldMkLst>
      </pc:sldChg>
      <pc:sldChg chg="del">
        <pc:chgData name="Hương Tecpen" userId="c5ce32652c29dffd" providerId="LiveId" clId="{2608B1D4-7138-4BAC-AAC6-C025F20F29B9}" dt="2021-09-18T07:18:26.401" v="1" actId="47"/>
        <pc:sldMkLst>
          <pc:docMk/>
          <pc:sldMk cId="0" sldId="264"/>
        </pc:sldMkLst>
      </pc:sldChg>
      <pc:sldChg chg="del">
        <pc:chgData name="Hương Tecpen" userId="c5ce32652c29dffd" providerId="LiveId" clId="{2608B1D4-7138-4BAC-AAC6-C025F20F29B9}" dt="2021-09-18T07:18:26.401" v="1" actId="47"/>
        <pc:sldMkLst>
          <pc:docMk/>
          <pc:sldMk cId="0" sldId="265"/>
        </pc:sldMkLst>
      </pc:sldChg>
      <pc:sldChg chg="del">
        <pc:chgData name="Hương Tecpen" userId="c5ce32652c29dffd" providerId="LiveId" clId="{2608B1D4-7138-4BAC-AAC6-C025F20F29B9}" dt="2021-09-18T07:18:26.401" v="1" actId="47"/>
        <pc:sldMkLst>
          <pc:docMk/>
          <pc:sldMk cId="0" sldId="266"/>
        </pc:sldMkLst>
      </pc:sldChg>
      <pc:sldChg chg="del">
        <pc:chgData name="Hương Tecpen" userId="c5ce32652c29dffd" providerId="LiveId" clId="{2608B1D4-7138-4BAC-AAC6-C025F20F29B9}" dt="2021-09-18T07:18:26.401" v="1" actId="47"/>
        <pc:sldMkLst>
          <pc:docMk/>
          <pc:sldMk cId="0" sldId="267"/>
        </pc:sldMkLst>
      </pc:sldChg>
      <pc:sldChg chg="del">
        <pc:chgData name="Hương Tecpen" userId="c5ce32652c29dffd" providerId="LiveId" clId="{2608B1D4-7138-4BAC-AAC6-C025F20F29B9}" dt="2021-09-18T07:18:26.401" v="1" actId="47"/>
        <pc:sldMkLst>
          <pc:docMk/>
          <pc:sldMk cId="0" sldId="268"/>
        </pc:sldMkLst>
      </pc:sldChg>
      <pc:sldChg chg="del">
        <pc:chgData name="Hương Tecpen" userId="c5ce32652c29dffd" providerId="LiveId" clId="{2608B1D4-7138-4BAC-AAC6-C025F20F29B9}" dt="2021-09-18T07:18:26.401" v="1" actId="47"/>
        <pc:sldMkLst>
          <pc:docMk/>
          <pc:sldMk cId="0" sldId="269"/>
        </pc:sldMkLst>
      </pc:sldChg>
      <pc:sldChg chg="del">
        <pc:chgData name="Hương Tecpen" userId="c5ce32652c29dffd" providerId="LiveId" clId="{2608B1D4-7138-4BAC-AAC6-C025F20F29B9}" dt="2021-09-18T07:18:26.401" v="1" actId="47"/>
        <pc:sldMkLst>
          <pc:docMk/>
          <pc:sldMk cId="0" sldId="270"/>
        </pc:sldMkLst>
      </pc:sldChg>
      <pc:sldChg chg="del">
        <pc:chgData name="Hương Tecpen" userId="c5ce32652c29dffd" providerId="LiveId" clId="{2608B1D4-7138-4BAC-AAC6-C025F20F29B9}" dt="2021-09-18T07:18:26.401" v="1" actId="47"/>
        <pc:sldMkLst>
          <pc:docMk/>
          <pc:sldMk cId="0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A31EE1C0-F2F5-4BB0-B96A-3B358CDBFA3C}"/>
              </a:ext>
            </a:extLst>
          </p:cNvPr>
          <p:cNvGrpSpPr/>
          <p:nvPr/>
        </p:nvGrpSpPr>
        <p:grpSpPr>
          <a:xfrm>
            <a:off x="1019679" y="756000"/>
            <a:ext cx="8652642" cy="6484036"/>
            <a:chOff x="1019679" y="756000"/>
            <a:chExt cx="8652642" cy="6484036"/>
          </a:xfrm>
        </p:grpSpPr>
        <p:grpSp>
          <p:nvGrpSpPr>
            <p:cNvPr id="2" name="Group 2"/>
            <p:cNvGrpSpPr/>
            <p:nvPr/>
          </p:nvGrpSpPr>
          <p:grpSpPr>
            <a:xfrm>
              <a:off x="1019679" y="1714536"/>
              <a:ext cx="1641418" cy="2180970"/>
              <a:chOff x="0" y="0"/>
              <a:chExt cx="2188557" cy="2907960"/>
            </a:xfrm>
          </p:grpSpPr>
          <p:grpSp>
            <p:nvGrpSpPr>
              <p:cNvPr id="3" name="Group 3"/>
              <p:cNvGrpSpPr/>
              <p:nvPr/>
            </p:nvGrpSpPr>
            <p:grpSpPr>
              <a:xfrm>
                <a:off x="0" y="0"/>
                <a:ext cx="2188557" cy="2907960"/>
                <a:chOff x="0" y="0"/>
                <a:chExt cx="1262386" cy="1677346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41910" y="43180"/>
                  <a:ext cx="1214126" cy="162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126" h="1629086">
                      <a:moveTo>
                        <a:pt x="0" y="0"/>
                      </a:moveTo>
                      <a:lnTo>
                        <a:pt x="1214126" y="0"/>
                      </a:lnTo>
                      <a:lnTo>
                        <a:pt x="1214126" y="1629086"/>
                      </a:lnTo>
                      <a:lnTo>
                        <a:pt x="0" y="1629086"/>
                      </a:lnTo>
                      <a:close/>
                    </a:path>
                  </a:pathLst>
                </a:custGeom>
                <a:solidFill>
                  <a:srgbClr val="343434"/>
                </a:solidFill>
              </p:spPr>
            </p:sp>
            <p:sp>
              <p:nvSpPr>
                <p:cNvPr id="5" name="Freeform 5"/>
                <p:cNvSpPr/>
                <p:nvPr/>
              </p:nvSpPr>
              <p:spPr>
                <a:xfrm>
                  <a:off x="35560" y="35560"/>
                  <a:ext cx="1226826" cy="1641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826" h="1641786">
                      <a:moveTo>
                        <a:pt x="1226826" y="1641786"/>
                      </a:moveTo>
                      <a:lnTo>
                        <a:pt x="0" y="1641786"/>
                      </a:lnTo>
                      <a:lnTo>
                        <a:pt x="0" y="0"/>
                      </a:lnTo>
                      <a:lnTo>
                        <a:pt x="1226826" y="0"/>
                      </a:lnTo>
                      <a:lnTo>
                        <a:pt x="1226826" y="1641786"/>
                      </a:lnTo>
                      <a:close/>
                      <a:moveTo>
                        <a:pt x="12700" y="1629086"/>
                      </a:moveTo>
                      <a:lnTo>
                        <a:pt x="1214126" y="1629086"/>
                      </a:lnTo>
                      <a:lnTo>
                        <a:pt x="1214126" y="12700"/>
                      </a:lnTo>
                      <a:lnTo>
                        <a:pt x="12700" y="12700"/>
                      </a:lnTo>
                      <a:lnTo>
                        <a:pt x="12700" y="1629086"/>
                      </a:lnTo>
                      <a:close/>
                    </a:path>
                  </a:pathLst>
                </a:custGeom>
                <a:solidFill>
                  <a:srgbClr val="F2A154"/>
                </a:solidFill>
              </p:spPr>
            </p:sp>
            <p:sp>
              <p:nvSpPr>
                <p:cNvPr id="6" name="Freeform 6"/>
                <p:cNvSpPr/>
                <p:nvPr/>
              </p:nvSpPr>
              <p:spPr>
                <a:xfrm>
                  <a:off x="0" y="0"/>
                  <a:ext cx="1214126" cy="162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126" h="1629086">
                      <a:moveTo>
                        <a:pt x="0" y="0"/>
                      </a:moveTo>
                      <a:lnTo>
                        <a:pt x="1214126" y="0"/>
                      </a:lnTo>
                      <a:lnTo>
                        <a:pt x="1214126" y="1629086"/>
                      </a:lnTo>
                      <a:lnTo>
                        <a:pt x="0" y="1629086"/>
                      </a:lnTo>
                      <a:close/>
                    </a:path>
                  </a:pathLst>
                </a:custGeom>
                <a:solidFill>
                  <a:srgbClr val="F2A154"/>
                </a:solidFill>
              </p:spPr>
            </p:sp>
          </p:grpSp>
          <p:sp>
            <p:nvSpPr>
              <p:cNvPr id="7" name="TextBox 7"/>
              <p:cNvSpPr txBox="1"/>
              <p:nvPr/>
            </p:nvSpPr>
            <p:spPr>
              <a:xfrm>
                <a:off x="182940" y="541908"/>
                <a:ext cx="1822678" cy="4819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3007"/>
                  </a:lnSpc>
                  <a:spcBef>
                    <a:spcPct val="0"/>
                  </a:spcBef>
                </a:pPr>
                <a:r>
                  <a:rPr lang="en-US" sz="2148" u="none">
                    <a:solidFill>
                      <a:srgbClr val="231F20"/>
                    </a:solidFill>
                    <a:latin typeface="Bebas Neue Bold"/>
                  </a:rPr>
                  <a:t>Step 1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182940" y="1471728"/>
                <a:ext cx="1822678" cy="8466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77"/>
                  </a:lnSpc>
                  <a:spcBef>
                    <a:spcPct val="0"/>
                  </a:spcBef>
                </a:pPr>
                <a:r>
                  <a:rPr lang="en-US" sz="887" u="none" dirty="0">
                    <a:solidFill>
                      <a:srgbClr val="000000"/>
                    </a:solidFill>
                    <a:latin typeface="Montserrat"/>
                  </a:rPr>
                  <a:t>Lorem Ipsum is simply dummy text of the printing and typesetting industry. </a:t>
                </a: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771479" y="2786418"/>
              <a:ext cx="6080134" cy="2835206"/>
              <a:chOff x="0" y="0"/>
              <a:chExt cx="8106845" cy="3780275"/>
            </a:xfrm>
          </p:grpSpPr>
          <p:sp>
            <p:nvSpPr>
              <p:cNvPr id="10" name="AutoShape 10"/>
              <p:cNvSpPr/>
              <p:nvPr/>
            </p:nvSpPr>
            <p:spPr>
              <a:xfrm rot="-10800000">
                <a:off x="0" y="0"/>
                <a:ext cx="633191" cy="0"/>
              </a:xfrm>
              <a:prstGeom prst="line">
                <a:avLst/>
              </a:prstGeom>
              <a:ln w="24804" cap="flat">
                <a:solidFill>
                  <a:srgbClr val="F2A154">
                    <a:alpha val="49804"/>
                  </a:srgbClr>
                </a:solidFill>
                <a:prstDash val="solid"/>
                <a:headEnd type="triangle" w="lg" len="med"/>
                <a:tailEnd type="none" w="sm" len="sm"/>
              </a:ln>
            </p:spPr>
          </p:sp>
          <p:sp>
            <p:nvSpPr>
              <p:cNvPr id="11" name="AutoShape 11"/>
              <p:cNvSpPr/>
              <p:nvPr/>
            </p:nvSpPr>
            <p:spPr>
              <a:xfrm rot="-10800000">
                <a:off x="3116100" y="40406"/>
                <a:ext cx="633191" cy="0"/>
              </a:xfrm>
              <a:prstGeom prst="line">
                <a:avLst/>
              </a:prstGeom>
              <a:ln w="24804" cap="flat">
                <a:solidFill>
                  <a:srgbClr val="F2A154">
                    <a:alpha val="49804"/>
                  </a:srgbClr>
                </a:solidFill>
                <a:prstDash val="solid"/>
                <a:headEnd type="triangle" w="lg" len="med"/>
                <a:tailEnd type="none" w="sm" len="sm"/>
              </a:ln>
            </p:spPr>
          </p:sp>
          <p:sp>
            <p:nvSpPr>
              <p:cNvPr id="12" name="AutoShape 12"/>
              <p:cNvSpPr/>
              <p:nvPr/>
            </p:nvSpPr>
            <p:spPr>
              <a:xfrm rot="-10800000">
                <a:off x="6232200" y="65209"/>
                <a:ext cx="633191" cy="0"/>
              </a:xfrm>
              <a:prstGeom prst="line">
                <a:avLst/>
              </a:prstGeom>
              <a:ln w="24804" cap="flat">
                <a:solidFill>
                  <a:srgbClr val="F2A154">
                    <a:alpha val="49804"/>
                  </a:srgbClr>
                </a:solidFill>
                <a:prstDash val="solid"/>
                <a:headEnd type="triangle" w="lg" len="med"/>
                <a:tailEnd type="none" w="sm" len="sm"/>
              </a:ln>
            </p:spPr>
          </p:sp>
          <p:sp>
            <p:nvSpPr>
              <p:cNvPr id="13" name="AutoShape 13"/>
              <p:cNvSpPr/>
              <p:nvPr/>
            </p:nvSpPr>
            <p:spPr>
              <a:xfrm>
                <a:off x="6232200" y="3755471"/>
                <a:ext cx="633191" cy="0"/>
              </a:xfrm>
              <a:prstGeom prst="line">
                <a:avLst/>
              </a:prstGeom>
              <a:ln w="24804" cap="flat">
                <a:solidFill>
                  <a:srgbClr val="F2A154">
                    <a:alpha val="49804"/>
                  </a:srgbClr>
                </a:solidFill>
                <a:prstDash val="solid"/>
                <a:headEnd type="triangle" w="lg" len="med"/>
                <a:tailEnd type="none" w="sm" len="sm"/>
              </a:ln>
            </p:spPr>
          </p:sp>
          <p:sp>
            <p:nvSpPr>
              <p:cNvPr id="14" name="AutoShape 14"/>
              <p:cNvSpPr/>
              <p:nvPr/>
            </p:nvSpPr>
            <p:spPr>
              <a:xfrm>
                <a:off x="3116100" y="3715065"/>
                <a:ext cx="633191" cy="0"/>
              </a:xfrm>
              <a:prstGeom prst="line">
                <a:avLst/>
              </a:prstGeom>
              <a:ln w="24804" cap="flat">
                <a:solidFill>
                  <a:srgbClr val="F2A154">
                    <a:alpha val="49804"/>
                  </a:srgbClr>
                </a:solidFill>
                <a:prstDash val="solid"/>
                <a:headEnd type="triangle" w="lg" len="med"/>
                <a:tailEnd type="none" w="sm" len="sm"/>
              </a:ln>
            </p:spPr>
          </p:sp>
          <p:sp>
            <p:nvSpPr>
              <p:cNvPr id="15" name="AutoShape 15"/>
              <p:cNvSpPr/>
              <p:nvPr/>
            </p:nvSpPr>
            <p:spPr>
              <a:xfrm>
                <a:off x="0" y="3690261"/>
                <a:ext cx="633191" cy="0"/>
              </a:xfrm>
              <a:prstGeom prst="line">
                <a:avLst/>
              </a:prstGeom>
              <a:ln w="24804" cap="flat">
                <a:solidFill>
                  <a:srgbClr val="F2A154">
                    <a:alpha val="49804"/>
                  </a:srgbClr>
                </a:solidFill>
                <a:prstDash val="solid"/>
                <a:headEnd type="triangle" w="lg" len="med"/>
                <a:tailEnd type="none" w="sm" len="sm"/>
              </a:ln>
            </p:spPr>
          </p:sp>
          <p:sp>
            <p:nvSpPr>
              <p:cNvPr id="16" name="AutoShape 16"/>
              <p:cNvSpPr/>
              <p:nvPr/>
            </p:nvSpPr>
            <p:spPr>
              <a:xfrm rot="-5400000">
                <a:off x="7777848" y="1825333"/>
                <a:ext cx="633191" cy="0"/>
              </a:xfrm>
              <a:prstGeom prst="line">
                <a:avLst/>
              </a:prstGeom>
              <a:ln w="24804" cap="flat">
                <a:solidFill>
                  <a:srgbClr val="F2A154">
                    <a:alpha val="49804"/>
                  </a:srgbClr>
                </a:solidFill>
                <a:prstDash val="solid"/>
                <a:headEnd type="triangle" w="lg" len="med"/>
                <a:tailEnd type="none" w="sm" len="sm"/>
              </a:ln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3375707" y="1714536"/>
              <a:ext cx="1641418" cy="2204373"/>
              <a:chOff x="0" y="0"/>
              <a:chExt cx="2188557" cy="2939164"/>
            </a:xfrm>
          </p:grpSpPr>
          <p:grpSp>
            <p:nvGrpSpPr>
              <p:cNvPr id="18" name="Group 18"/>
              <p:cNvGrpSpPr/>
              <p:nvPr/>
            </p:nvGrpSpPr>
            <p:grpSpPr>
              <a:xfrm>
                <a:off x="0" y="0"/>
                <a:ext cx="2188557" cy="2939164"/>
                <a:chOff x="0" y="0"/>
                <a:chExt cx="1262386" cy="1695345"/>
              </a:xfrm>
            </p:grpSpPr>
            <p:sp>
              <p:nvSpPr>
                <p:cNvPr id="19" name="Freeform 19"/>
                <p:cNvSpPr/>
                <p:nvPr/>
              </p:nvSpPr>
              <p:spPr>
                <a:xfrm>
                  <a:off x="41910" y="43180"/>
                  <a:ext cx="1214126" cy="1647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126" h="1647085">
                      <a:moveTo>
                        <a:pt x="0" y="0"/>
                      </a:moveTo>
                      <a:lnTo>
                        <a:pt x="1214126" y="0"/>
                      </a:lnTo>
                      <a:lnTo>
                        <a:pt x="1214126" y="1647085"/>
                      </a:lnTo>
                      <a:lnTo>
                        <a:pt x="0" y="1647085"/>
                      </a:lnTo>
                      <a:close/>
                    </a:path>
                  </a:pathLst>
                </a:custGeom>
                <a:solidFill>
                  <a:srgbClr val="343434"/>
                </a:solidFill>
              </p:spPr>
            </p:sp>
            <p:sp>
              <p:nvSpPr>
                <p:cNvPr id="20" name="Freeform 20"/>
                <p:cNvSpPr/>
                <p:nvPr/>
              </p:nvSpPr>
              <p:spPr>
                <a:xfrm>
                  <a:off x="35560" y="35560"/>
                  <a:ext cx="1226826" cy="1659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826" h="1659785">
                      <a:moveTo>
                        <a:pt x="1226826" y="1659785"/>
                      </a:moveTo>
                      <a:lnTo>
                        <a:pt x="0" y="1659785"/>
                      </a:lnTo>
                      <a:lnTo>
                        <a:pt x="0" y="0"/>
                      </a:lnTo>
                      <a:lnTo>
                        <a:pt x="1226826" y="0"/>
                      </a:lnTo>
                      <a:lnTo>
                        <a:pt x="1226826" y="1659785"/>
                      </a:lnTo>
                      <a:close/>
                      <a:moveTo>
                        <a:pt x="12700" y="1647085"/>
                      </a:moveTo>
                      <a:lnTo>
                        <a:pt x="1214126" y="1647085"/>
                      </a:lnTo>
                      <a:lnTo>
                        <a:pt x="1214126" y="12700"/>
                      </a:lnTo>
                      <a:lnTo>
                        <a:pt x="12700" y="12700"/>
                      </a:lnTo>
                      <a:lnTo>
                        <a:pt x="12700" y="1647085"/>
                      </a:lnTo>
                      <a:close/>
                    </a:path>
                  </a:pathLst>
                </a:custGeom>
                <a:solidFill>
                  <a:srgbClr val="FDD55D"/>
                </a:solidFill>
              </p:spPr>
            </p:sp>
            <p:sp>
              <p:nvSpPr>
                <p:cNvPr id="21" name="Freeform 21"/>
                <p:cNvSpPr/>
                <p:nvPr/>
              </p:nvSpPr>
              <p:spPr>
                <a:xfrm>
                  <a:off x="0" y="0"/>
                  <a:ext cx="1214126" cy="1647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126" h="1647085">
                      <a:moveTo>
                        <a:pt x="0" y="0"/>
                      </a:moveTo>
                      <a:lnTo>
                        <a:pt x="1214126" y="0"/>
                      </a:lnTo>
                      <a:lnTo>
                        <a:pt x="1214126" y="1647085"/>
                      </a:lnTo>
                      <a:lnTo>
                        <a:pt x="0" y="1647085"/>
                      </a:lnTo>
                      <a:close/>
                    </a:path>
                  </a:pathLst>
                </a:custGeom>
                <a:solidFill>
                  <a:srgbClr val="FDD55D"/>
                </a:solidFill>
              </p:spPr>
            </p:sp>
          </p:grpSp>
          <p:sp>
            <p:nvSpPr>
              <p:cNvPr id="22" name="TextBox 22"/>
              <p:cNvSpPr txBox="1"/>
              <p:nvPr/>
            </p:nvSpPr>
            <p:spPr>
              <a:xfrm>
                <a:off x="182940" y="609023"/>
                <a:ext cx="1822678" cy="4819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3007"/>
                  </a:lnSpc>
                  <a:spcBef>
                    <a:spcPct val="0"/>
                  </a:spcBef>
                </a:pPr>
                <a:r>
                  <a:rPr lang="en-US" sz="2148" u="none">
                    <a:solidFill>
                      <a:srgbClr val="231F20"/>
                    </a:solidFill>
                    <a:latin typeface="Bebas Neue Bold"/>
                  </a:rPr>
                  <a:t>Step 2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239234" y="1475338"/>
                <a:ext cx="1710089" cy="8466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77"/>
                  </a:lnSpc>
                  <a:spcBef>
                    <a:spcPct val="0"/>
                  </a:spcBef>
                </a:pPr>
                <a:r>
                  <a:rPr lang="en-US" sz="887" u="none" dirty="0">
                    <a:solidFill>
                      <a:srgbClr val="000000"/>
                    </a:solidFill>
                    <a:latin typeface="Montserrat"/>
                  </a:rPr>
                  <a:t>Lorem Ipsum is simply dummy text of the printing and typesetting industry. </a:t>
                </a: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5731736" y="1714536"/>
              <a:ext cx="1641418" cy="2180970"/>
              <a:chOff x="0" y="0"/>
              <a:chExt cx="2188557" cy="2907960"/>
            </a:xfrm>
          </p:grpSpPr>
          <p:grpSp>
            <p:nvGrpSpPr>
              <p:cNvPr id="25" name="Group 25"/>
              <p:cNvGrpSpPr/>
              <p:nvPr/>
            </p:nvGrpSpPr>
            <p:grpSpPr>
              <a:xfrm>
                <a:off x="0" y="0"/>
                <a:ext cx="2188557" cy="2907960"/>
                <a:chOff x="0" y="0"/>
                <a:chExt cx="1262386" cy="1677346"/>
              </a:xfrm>
            </p:grpSpPr>
            <p:sp>
              <p:nvSpPr>
                <p:cNvPr id="26" name="Freeform 26"/>
                <p:cNvSpPr/>
                <p:nvPr/>
              </p:nvSpPr>
              <p:spPr>
                <a:xfrm>
                  <a:off x="41910" y="43180"/>
                  <a:ext cx="1214126" cy="162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126" h="1629086">
                      <a:moveTo>
                        <a:pt x="0" y="0"/>
                      </a:moveTo>
                      <a:lnTo>
                        <a:pt x="1214126" y="0"/>
                      </a:lnTo>
                      <a:lnTo>
                        <a:pt x="1214126" y="1629086"/>
                      </a:lnTo>
                      <a:lnTo>
                        <a:pt x="0" y="1629086"/>
                      </a:lnTo>
                      <a:close/>
                    </a:path>
                  </a:pathLst>
                </a:custGeom>
                <a:solidFill>
                  <a:srgbClr val="343434"/>
                </a:solidFill>
              </p:spPr>
            </p:sp>
            <p:sp>
              <p:nvSpPr>
                <p:cNvPr id="27" name="Freeform 27"/>
                <p:cNvSpPr/>
                <p:nvPr/>
              </p:nvSpPr>
              <p:spPr>
                <a:xfrm>
                  <a:off x="35560" y="35560"/>
                  <a:ext cx="1226826" cy="1641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826" h="1641786">
                      <a:moveTo>
                        <a:pt x="1226826" y="1641786"/>
                      </a:moveTo>
                      <a:lnTo>
                        <a:pt x="0" y="1641786"/>
                      </a:lnTo>
                      <a:lnTo>
                        <a:pt x="0" y="0"/>
                      </a:lnTo>
                      <a:lnTo>
                        <a:pt x="1226826" y="0"/>
                      </a:lnTo>
                      <a:lnTo>
                        <a:pt x="1226826" y="1641786"/>
                      </a:lnTo>
                      <a:close/>
                      <a:moveTo>
                        <a:pt x="12700" y="1629086"/>
                      </a:moveTo>
                      <a:lnTo>
                        <a:pt x="1214126" y="1629086"/>
                      </a:lnTo>
                      <a:lnTo>
                        <a:pt x="1214126" y="12700"/>
                      </a:lnTo>
                      <a:lnTo>
                        <a:pt x="12700" y="12700"/>
                      </a:lnTo>
                      <a:lnTo>
                        <a:pt x="12700" y="1629086"/>
                      </a:lnTo>
                      <a:close/>
                    </a:path>
                  </a:pathLst>
                </a:custGeom>
                <a:solidFill>
                  <a:srgbClr val="F2A154"/>
                </a:solidFill>
              </p:spPr>
            </p:sp>
            <p:sp>
              <p:nvSpPr>
                <p:cNvPr id="28" name="Freeform 28"/>
                <p:cNvSpPr/>
                <p:nvPr/>
              </p:nvSpPr>
              <p:spPr>
                <a:xfrm>
                  <a:off x="0" y="0"/>
                  <a:ext cx="1214126" cy="162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126" h="1629086">
                      <a:moveTo>
                        <a:pt x="0" y="0"/>
                      </a:moveTo>
                      <a:lnTo>
                        <a:pt x="1214126" y="0"/>
                      </a:lnTo>
                      <a:lnTo>
                        <a:pt x="1214126" y="1629086"/>
                      </a:lnTo>
                      <a:lnTo>
                        <a:pt x="0" y="1629086"/>
                      </a:lnTo>
                      <a:close/>
                    </a:path>
                  </a:pathLst>
                </a:custGeom>
                <a:solidFill>
                  <a:srgbClr val="F2A154"/>
                </a:solidFill>
              </p:spPr>
            </p:sp>
          </p:grpSp>
          <p:sp>
            <p:nvSpPr>
              <p:cNvPr id="29" name="TextBox 29"/>
              <p:cNvSpPr txBox="1"/>
              <p:nvPr/>
            </p:nvSpPr>
            <p:spPr>
              <a:xfrm>
                <a:off x="182940" y="541908"/>
                <a:ext cx="1822678" cy="4819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3007"/>
                  </a:lnSpc>
                  <a:spcBef>
                    <a:spcPct val="0"/>
                  </a:spcBef>
                </a:pPr>
                <a:r>
                  <a:rPr lang="en-US" sz="2148" u="none">
                    <a:solidFill>
                      <a:srgbClr val="231F20"/>
                    </a:solidFill>
                    <a:latin typeface="Bebas Neue Bold"/>
                  </a:rPr>
                  <a:t>Step 3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182940" y="1471728"/>
                <a:ext cx="1822678" cy="8466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77"/>
                  </a:lnSpc>
                  <a:spcBef>
                    <a:spcPct val="0"/>
                  </a:spcBef>
                </a:pPr>
                <a:r>
                  <a:rPr lang="en-US" sz="887" u="none">
                    <a:solidFill>
                      <a:srgbClr val="000000"/>
                    </a:solidFill>
                    <a:latin typeface="Montserrat"/>
                  </a:rPr>
                  <a:t>Lorem Ipsum is simply dummy text of the printing and typesetting industry. </a:t>
                </a:r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1019679" y="4463630"/>
              <a:ext cx="1641418" cy="2180970"/>
              <a:chOff x="0" y="0"/>
              <a:chExt cx="2188557" cy="2907960"/>
            </a:xfrm>
          </p:grpSpPr>
          <p:grpSp>
            <p:nvGrpSpPr>
              <p:cNvPr id="32" name="Group 32"/>
              <p:cNvGrpSpPr/>
              <p:nvPr/>
            </p:nvGrpSpPr>
            <p:grpSpPr>
              <a:xfrm>
                <a:off x="0" y="0"/>
                <a:ext cx="2188557" cy="2907960"/>
                <a:chOff x="0" y="0"/>
                <a:chExt cx="1262386" cy="1677346"/>
              </a:xfrm>
            </p:grpSpPr>
            <p:sp>
              <p:nvSpPr>
                <p:cNvPr id="33" name="Freeform 33"/>
                <p:cNvSpPr/>
                <p:nvPr/>
              </p:nvSpPr>
              <p:spPr>
                <a:xfrm>
                  <a:off x="41910" y="43180"/>
                  <a:ext cx="1214126" cy="162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126" h="1629086">
                      <a:moveTo>
                        <a:pt x="0" y="0"/>
                      </a:moveTo>
                      <a:lnTo>
                        <a:pt x="1214126" y="0"/>
                      </a:lnTo>
                      <a:lnTo>
                        <a:pt x="1214126" y="1629086"/>
                      </a:lnTo>
                      <a:lnTo>
                        <a:pt x="0" y="1629086"/>
                      </a:lnTo>
                      <a:close/>
                    </a:path>
                  </a:pathLst>
                </a:custGeom>
                <a:solidFill>
                  <a:srgbClr val="343434"/>
                </a:solidFill>
              </p:spPr>
            </p:sp>
            <p:sp>
              <p:nvSpPr>
                <p:cNvPr id="34" name="Freeform 34"/>
                <p:cNvSpPr/>
                <p:nvPr/>
              </p:nvSpPr>
              <p:spPr>
                <a:xfrm>
                  <a:off x="35560" y="35560"/>
                  <a:ext cx="1226826" cy="1641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826" h="1641786">
                      <a:moveTo>
                        <a:pt x="1226826" y="1641786"/>
                      </a:moveTo>
                      <a:lnTo>
                        <a:pt x="0" y="1641786"/>
                      </a:lnTo>
                      <a:lnTo>
                        <a:pt x="0" y="0"/>
                      </a:lnTo>
                      <a:lnTo>
                        <a:pt x="1226826" y="0"/>
                      </a:lnTo>
                      <a:lnTo>
                        <a:pt x="1226826" y="1641786"/>
                      </a:lnTo>
                      <a:close/>
                      <a:moveTo>
                        <a:pt x="12700" y="1629086"/>
                      </a:moveTo>
                      <a:lnTo>
                        <a:pt x="1214126" y="1629086"/>
                      </a:lnTo>
                      <a:lnTo>
                        <a:pt x="1214126" y="12700"/>
                      </a:lnTo>
                      <a:lnTo>
                        <a:pt x="12700" y="12700"/>
                      </a:lnTo>
                      <a:lnTo>
                        <a:pt x="12700" y="1629086"/>
                      </a:lnTo>
                      <a:close/>
                    </a:path>
                  </a:pathLst>
                </a:custGeom>
                <a:solidFill>
                  <a:srgbClr val="FDD55D"/>
                </a:solidFill>
              </p:spPr>
            </p:sp>
            <p:sp>
              <p:nvSpPr>
                <p:cNvPr id="35" name="Freeform 35"/>
                <p:cNvSpPr/>
                <p:nvPr/>
              </p:nvSpPr>
              <p:spPr>
                <a:xfrm>
                  <a:off x="0" y="0"/>
                  <a:ext cx="1214126" cy="162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126" h="1629086">
                      <a:moveTo>
                        <a:pt x="0" y="0"/>
                      </a:moveTo>
                      <a:lnTo>
                        <a:pt x="1214126" y="0"/>
                      </a:lnTo>
                      <a:lnTo>
                        <a:pt x="1214126" y="1629086"/>
                      </a:lnTo>
                      <a:lnTo>
                        <a:pt x="0" y="1629086"/>
                      </a:lnTo>
                      <a:close/>
                    </a:path>
                  </a:pathLst>
                </a:custGeom>
                <a:solidFill>
                  <a:srgbClr val="FDD55D"/>
                </a:solidFill>
              </p:spPr>
            </p:sp>
          </p:grpSp>
          <p:sp>
            <p:nvSpPr>
              <p:cNvPr id="36" name="TextBox 36"/>
              <p:cNvSpPr txBox="1"/>
              <p:nvPr/>
            </p:nvSpPr>
            <p:spPr>
              <a:xfrm>
                <a:off x="182940" y="541908"/>
                <a:ext cx="1822678" cy="4819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007"/>
                  </a:lnSpc>
                  <a:spcBef>
                    <a:spcPct val="0"/>
                  </a:spcBef>
                </a:pPr>
                <a:r>
                  <a:rPr lang="en-US" sz="2148">
                    <a:solidFill>
                      <a:srgbClr val="231F20"/>
                    </a:solidFill>
                    <a:latin typeface="Bebas Neue Bold"/>
                  </a:rPr>
                  <a:t>Step 8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182940" y="1471728"/>
                <a:ext cx="1822678" cy="8466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77"/>
                  </a:lnSpc>
                  <a:spcBef>
                    <a:spcPct val="0"/>
                  </a:spcBef>
                </a:pPr>
                <a:r>
                  <a:rPr lang="en-US" sz="887">
                    <a:solidFill>
                      <a:srgbClr val="000000"/>
                    </a:solidFill>
                    <a:latin typeface="Montserrat"/>
                  </a:rPr>
                  <a:t>Lorem Ipsum is simply dummy text of the printing and typesetting industry. </a:t>
                </a:r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3375707" y="4463630"/>
              <a:ext cx="1641418" cy="2204373"/>
              <a:chOff x="0" y="0"/>
              <a:chExt cx="2188557" cy="2939164"/>
            </a:xfrm>
          </p:grpSpPr>
          <p:grpSp>
            <p:nvGrpSpPr>
              <p:cNvPr id="39" name="Group 39"/>
              <p:cNvGrpSpPr/>
              <p:nvPr/>
            </p:nvGrpSpPr>
            <p:grpSpPr>
              <a:xfrm>
                <a:off x="0" y="0"/>
                <a:ext cx="2188557" cy="2939164"/>
                <a:chOff x="0" y="0"/>
                <a:chExt cx="1262386" cy="1695345"/>
              </a:xfrm>
            </p:grpSpPr>
            <p:sp>
              <p:nvSpPr>
                <p:cNvPr id="40" name="Freeform 40"/>
                <p:cNvSpPr/>
                <p:nvPr/>
              </p:nvSpPr>
              <p:spPr>
                <a:xfrm>
                  <a:off x="41910" y="43180"/>
                  <a:ext cx="1214126" cy="1647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126" h="1647085">
                      <a:moveTo>
                        <a:pt x="0" y="0"/>
                      </a:moveTo>
                      <a:lnTo>
                        <a:pt x="1214126" y="0"/>
                      </a:lnTo>
                      <a:lnTo>
                        <a:pt x="1214126" y="1647085"/>
                      </a:lnTo>
                      <a:lnTo>
                        <a:pt x="0" y="1647085"/>
                      </a:lnTo>
                      <a:close/>
                    </a:path>
                  </a:pathLst>
                </a:custGeom>
                <a:solidFill>
                  <a:srgbClr val="343434"/>
                </a:solidFill>
              </p:spPr>
            </p:sp>
            <p:sp>
              <p:nvSpPr>
                <p:cNvPr id="41" name="Freeform 41"/>
                <p:cNvSpPr/>
                <p:nvPr/>
              </p:nvSpPr>
              <p:spPr>
                <a:xfrm>
                  <a:off x="35560" y="35560"/>
                  <a:ext cx="1226826" cy="1659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826" h="1659785">
                      <a:moveTo>
                        <a:pt x="1226826" y="1659785"/>
                      </a:moveTo>
                      <a:lnTo>
                        <a:pt x="0" y="1659785"/>
                      </a:lnTo>
                      <a:lnTo>
                        <a:pt x="0" y="0"/>
                      </a:lnTo>
                      <a:lnTo>
                        <a:pt x="1226826" y="0"/>
                      </a:lnTo>
                      <a:lnTo>
                        <a:pt x="1226826" y="1659785"/>
                      </a:lnTo>
                      <a:close/>
                      <a:moveTo>
                        <a:pt x="12700" y="1647085"/>
                      </a:moveTo>
                      <a:lnTo>
                        <a:pt x="1214126" y="1647085"/>
                      </a:lnTo>
                      <a:lnTo>
                        <a:pt x="1214126" y="12700"/>
                      </a:lnTo>
                      <a:lnTo>
                        <a:pt x="12700" y="12700"/>
                      </a:lnTo>
                      <a:lnTo>
                        <a:pt x="12700" y="1647085"/>
                      </a:lnTo>
                      <a:close/>
                    </a:path>
                  </a:pathLst>
                </a:custGeom>
                <a:solidFill>
                  <a:srgbClr val="F2A154"/>
                </a:solidFill>
              </p:spPr>
            </p:sp>
            <p:sp>
              <p:nvSpPr>
                <p:cNvPr id="42" name="Freeform 42"/>
                <p:cNvSpPr/>
                <p:nvPr/>
              </p:nvSpPr>
              <p:spPr>
                <a:xfrm>
                  <a:off x="0" y="0"/>
                  <a:ext cx="1214126" cy="1647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126" h="1647085">
                      <a:moveTo>
                        <a:pt x="0" y="0"/>
                      </a:moveTo>
                      <a:lnTo>
                        <a:pt x="1214126" y="0"/>
                      </a:lnTo>
                      <a:lnTo>
                        <a:pt x="1214126" y="1647085"/>
                      </a:lnTo>
                      <a:lnTo>
                        <a:pt x="0" y="1647085"/>
                      </a:lnTo>
                      <a:close/>
                    </a:path>
                  </a:pathLst>
                </a:custGeom>
                <a:solidFill>
                  <a:srgbClr val="F2A154"/>
                </a:solidFill>
              </p:spPr>
            </p:sp>
          </p:grpSp>
          <p:sp>
            <p:nvSpPr>
              <p:cNvPr id="43" name="TextBox 43"/>
              <p:cNvSpPr txBox="1"/>
              <p:nvPr/>
            </p:nvSpPr>
            <p:spPr>
              <a:xfrm>
                <a:off x="182940" y="609023"/>
                <a:ext cx="1822678" cy="4819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007"/>
                  </a:lnSpc>
                  <a:spcBef>
                    <a:spcPct val="0"/>
                  </a:spcBef>
                </a:pPr>
                <a:r>
                  <a:rPr lang="en-US" sz="2148">
                    <a:solidFill>
                      <a:srgbClr val="231F20"/>
                    </a:solidFill>
                    <a:latin typeface="Bebas Neue Bold"/>
                  </a:rPr>
                  <a:t>Step 7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239234" y="1475338"/>
                <a:ext cx="1710089" cy="8466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77"/>
                  </a:lnSpc>
                  <a:spcBef>
                    <a:spcPct val="0"/>
                  </a:spcBef>
                </a:pPr>
                <a:r>
                  <a:rPr lang="en-US" sz="887">
                    <a:solidFill>
                      <a:srgbClr val="000000"/>
                    </a:solidFill>
                    <a:latin typeface="Montserrat"/>
                  </a:rPr>
                  <a:t>Lorem Ipsum is simply dummy text of the printing and typesetting industry.</a:t>
                </a:r>
                <a:r>
                  <a:rPr lang="en-US" sz="559">
                    <a:solidFill>
                      <a:srgbClr val="000000"/>
                    </a:solidFill>
                    <a:latin typeface="Arimo"/>
                  </a:rPr>
                  <a:t> </a:t>
                </a:r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5731736" y="4463630"/>
              <a:ext cx="1641418" cy="2180970"/>
              <a:chOff x="0" y="0"/>
              <a:chExt cx="2188557" cy="2907960"/>
            </a:xfrm>
          </p:grpSpPr>
          <p:grpSp>
            <p:nvGrpSpPr>
              <p:cNvPr id="46" name="Group 46"/>
              <p:cNvGrpSpPr/>
              <p:nvPr/>
            </p:nvGrpSpPr>
            <p:grpSpPr>
              <a:xfrm>
                <a:off x="0" y="0"/>
                <a:ext cx="2188557" cy="2907960"/>
                <a:chOff x="0" y="0"/>
                <a:chExt cx="1262386" cy="1677346"/>
              </a:xfrm>
            </p:grpSpPr>
            <p:sp>
              <p:nvSpPr>
                <p:cNvPr id="47" name="Freeform 47"/>
                <p:cNvSpPr/>
                <p:nvPr/>
              </p:nvSpPr>
              <p:spPr>
                <a:xfrm>
                  <a:off x="41910" y="43180"/>
                  <a:ext cx="1214126" cy="162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126" h="1629086">
                      <a:moveTo>
                        <a:pt x="0" y="0"/>
                      </a:moveTo>
                      <a:lnTo>
                        <a:pt x="1214126" y="0"/>
                      </a:lnTo>
                      <a:lnTo>
                        <a:pt x="1214126" y="1629086"/>
                      </a:lnTo>
                      <a:lnTo>
                        <a:pt x="0" y="1629086"/>
                      </a:lnTo>
                      <a:close/>
                    </a:path>
                  </a:pathLst>
                </a:custGeom>
                <a:solidFill>
                  <a:srgbClr val="343434"/>
                </a:solidFill>
              </p:spPr>
            </p:sp>
            <p:sp>
              <p:nvSpPr>
                <p:cNvPr id="48" name="Freeform 48"/>
                <p:cNvSpPr/>
                <p:nvPr/>
              </p:nvSpPr>
              <p:spPr>
                <a:xfrm>
                  <a:off x="35560" y="35560"/>
                  <a:ext cx="1226826" cy="1641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826" h="1641786">
                      <a:moveTo>
                        <a:pt x="1226826" y="1641786"/>
                      </a:moveTo>
                      <a:lnTo>
                        <a:pt x="0" y="1641786"/>
                      </a:lnTo>
                      <a:lnTo>
                        <a:pt x="0" y="0"/>
                      </a:lnTo>
                      <a:lnTo>
                        <a:pt x="1226826" y="0"/>
                      </a:lnTo>
                      <a:lnTo>
                        <a:pt x="1226826" y="1641786"/>
                      </a:lnTo>
                      <a:close/>
                      <a:moveTo>
                        <a:pt x="12700" y="1629086"/>
                      </a:moveTo>
                      <a:lnTo>
                        <a:pt x="1214126" y="1629086"/>
                      </a:lnTo>
                      <a:lnTo>
                        <a:pt x="1214126" y="12700"/>
                      </a:lnTo>
                      <a:lnTo>
                        <a:pt x="12700" y="12700"/>
                      </a:lnTo>
                      <a:lnTo>
                        <a:pt x="12700" y="1629086"/>
                      </a:lnTo>
                      <a:close/>
                    </a:path>
                  </a:pathLst>
                </a:custGeom>
                <a:solidFill>
                  <a:srgbClr val="FDD55D"/>
                </a:solidFill>
              </p:spPr>
            </p:sp>
            <p:sp>
              <p:nvSpPr>
                <p:cNvPr id="49" name="Freeform 49"/>
                <p:cNvSpPr/>
                <p:nvPr/>
              </p:nvSpPr>
              <p:spPr>
                <a:xfrm>
                  <a:off x="0" y="0"/>
                  <a:ext cx="1214126" cy="162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126" h="1629086">
                      <a:moveTo>
                        <a:pt x="0" y="0"/>
                      </a:moveTo>
                      <a:lnTo>
                        <a:pt x="1214126" y="0"/>
                      </a:lnTo>
                      <a:lnTo>
                        <a:pt x="1214126" y="1629086"/>
                      </a:lnTo>
                      <a:lnTo>
                        <a:pt x="0" y="1629086"/>
                      </a:lnTo>
                      <a:close/>
                    </a:path>
                  </a:pathLst>
                </a:custGeom>
                <a:solidFill>
                  <a:srgbClr val="FDD55D"/>
                </a:solidFill>
              </p:spPr>
            </p:sp>
          </p:grpSp>
          <p:sp>
            <p:nvSpPr>
              <p:cNvPr id="50" name="TextBox 50"/>
              <p:cNvSpPr txBox="1"/>
              <p:nvPr/>
            </p:nvSpPr>
            <p:spPr>
              <a:xfrm>
                <a:off x="182940" y="541908"/>
                <a:ext cx="1822678" cy="4819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007"/>
                  </a:lnSpc>
                  <a:spcBef>
                    <a:spcPct val="0"/>
                  </a:spcBef>
                </a:pPr>
                <a:r>
                  <a:rPr lang="en-US" sz="2148">
                    <a:solidFill>
                      <a:srgbClr val="231F20"/>
                    </a:solidFill>
                    <a:latin typeface="Bebas Neue Bold"/>
                  </a:rPr>
                  <a:t>Step 6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182940" y="1471728"/>
                <a:ext cx="1822678" cy="8466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77"/>
                  </a:lnSpc>
                  <a:spcBef>
                    <a:spcPct val="0"/>
                  </a:spcBef>
                </a:pPr>
                <a:r>
                  <a:rPr lang="en-US" sz="887">
                    <a:solidFill>
                      <a:srgbClr val="000000"/>
                    </a:solidFill>
                    <a:latin typeface="Montserrat"/>
                  </a:rPr>
                  <a:t>Lorem Ipsum is simply dummy text of the printing and typesetting industry. </a:t>
                </a:r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8030903" y="1714536"/>
              <a:ext cx="1641418" cy="2204373"/>
              <a:chOff x="0" y="0"/>
              <a:chExt cx="2188557" cy="2939164"/>
            </a:xfrm>
          </p:grpSpPr>
          <p:grpSp>
            <p:nvGrpSpPr>
              <p:cNvPr id="53" name="Group 53"/>
              <p:cNvGrpSpPr/>
              <p:nvPr/>
            </p:nvGrpSpPr>
            <p:grpSpPr>
              <a:xfrm>
                <a:off x="0" y="0"/>
                <a:ext cx="2188557" cy="2939164"/>
                <a:chOff x="0" y="0"/>
                <a:chExt cx="1262386" cy="1695345"/>
              </a:xfrm>
            </p:grpSpPr>
            <p:sp>
              <p:nvSpPr>
                <p:cNvPr id="54" name="Freeform 54"/>
                <p:cNvSpPr/>
                <p:nvPr/>
              </p:nvSpPr>
              <p:spPr>
                <a:xfrm>
                  <a:off x="41910" y="43180"/>
                  <a:ext cx="1214126" cy="1647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126" h="1647085">
                      <a:moveTo>
                        <a:pt x="0" y="0"/>
                      </a:moveTo>
                      <a:lnTo>
                        <a:pt x="1214126" y="0"/>
                      </a:lnTo>
                      <a:lnTo>
                        <a:pt x="1214126" y="1647085"/>
                      </a:lnTo>
                      <a:lnTo>
                        <a:pt x="0" y="1647085"/>
                      </a:lnTo>
                      <a:close/>
                    </a:path>
                  </a:pathLst>
                </a:custGeom>
                <a:solidFill>
                  <a:srgbClr val="343434"/>
                </a:solidFill>
              </p:spPr>
            </p:sp>
            <p:sp>
              <p:nvSpPr>
                <p:cNvPr id="55" name="Freeform 55"/>
                <p:cNvSpPr/>
                <p:nvPr/>
              </p:nvSpPr>
              <p:spPr>
                <a:xfrm>
                  <a:off x="35560" y="35560"/>
                  <a:ext cx="1226826" cy="1659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826" h="1659785">
                      <a:moveTo>
                        <a:pt x="1226826" y="1659785"/>
                      </a:moveTo>
                      <a:lnTo>
                        <a:pt x="0" y="1659785"/>
                      </a:lnTo>
                      <a:lnTo>
                        <a:pt x="0" y="0"/>
                      </a:lnTo>
                      <a:lnTo>
                        <a:pt x="1226826" y="0"/>
                      </a:lnTo>
                      <a:lnTo>
                        <a:pt x="1226826" y="1659785"/>
                      </a:lnTo>
                      <a:close/>
                      <a:moveTo>
                        <a:pt x="12700" y="1647085"/>
                      </a:moveTo>
                      <a:lnTo>
                        <a:pt x="1214126" y="1647085"/>
                      </a:lnTo>
                      <a:lnTo>
                        <a:pt x="1214126" y="12700"/>
                      </a:lnTo>
                      <a:lnTo>
                        <a:pt x="12700" y="12700"/>
                      </a:lnTo>
                      <a:lnTo>
                        <a:pt x="12700" y="1647085"/>
                      </a:lnTo>
                      <a:close/>
                    </a:path>
                  </a:pathLst>
                </a:custGeom>
                <a:solidFill>
                  <a:srgbClr val="FDD55D"/>
                </a:solidFill>
              </p:spPr>
            </p:sp>
            <p:sp>
              <p:nvSpPr>
                <p:cNvPr id="56" name="Freeform 56"/>
                <p:cNvSpPr/>
                <p:nvPr/>
              </p:nvSpPr>
              <p:spPr>
                <a:xfrm>
                  <a:off x="0" y="0"/>
                  <a:ext cx="1214126" cy="1647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126" h="1647085">
                      <a:moveTo>
                        <a:pt x="0" y="0"/>
                      </a:moveTo>
                      <a:lnTo>
                        <a:pt x="1214126" y="0"/>
                      </a:lnTo>
                      <a:lnTo>
                        <a:pt x="1214126" y="1647085"/>
                      </a:lnTo>
                      <a:lnTo>
                        <a:pt x="0" y="1647085"/>
                      </a:lnTo>
                      <a:close/>
                    </a:path>
                  </a:pathLst>
                </a:custGeom>
                <a:solidFill>
                  <a:srgbClr val="FDD55D"/>
                </a:solidFill>
              </p:spPr>
            </p:sp>
          </p:grpSp>
          <p:sp>
            <p:nvSpPr>
              <p:cNvPr id="57" name="TextBox 57"/>
              <p:cNvSpPr txBox="1"/>
              <p:nvPr/>
            </p:nvSpPr>
            <p:spPr>
              <a:xfrm>
                <a:off x="182940" y="609023"/>
                <a:ext cx="1822678" cy="4819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3007"/>
                  </a:lnSpc>
                  <a:spcBef>
                    <a:spcPct val="0"/>
                  </a:spcBef>
                </a:pPr>
                <a:r>
                  <a:rPr lang="en-US" sz="2148" u="none">
                    <a:solidFill>
                      <a:srgbClr val="231F20"/>
                    </a:solidFill>
                    <a:latin typeface="Bebas Neue Bold"/>
                  </a:rPr>
                  <a:t>Step 4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239234" y="1475338"/>
                <a:ext cx="1710089" cy="8466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77"/>
                  </a:lnSpc>
                  <a:spcBef>
                    <a:spcPct val="0"/>
                  </a:spcBef>
                </a:pPr>
                <a:r>
                  <a:rPr lang="en-US" sz="887" u="none">
                    <a:solidFill>
                      <a:srgbClr val="000000"/>
                    </a:solidFill>
                    <a:latin typeface="Montserrat"/>
                  </a:rPr>
                  <a:t>Lorem Ipsum is simply dummy text of the printing and typesetting industry. </a:t>
                </a:r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8030903" y="4463630"/>
              <a:ext cx="1641418" cy="2204373"/>
              <a:chOff x="0" y="0"/>
              <a:chExt cx="2188557" cy="2939164"/>
            </a:xfrm>
          </p:grpSpPr>
          <p:grpSp>
            <p:nvGrpSpPr>
              <p:cNvPr id="60" name="Group 60"/>
              <p:cNvGrpSpPr/>
              <p:nvPr/>
            </p:nvGrpSpPr>
            <p:grpSpPr>
              <a:xfrm>
                <a:off x="0" y="0"/>
                <a:ext cx="2188557" cy="2939164"/>
                <a:chOff x="0" y="0"/>
                <a:chExt cx="1262386" cy="1695345"/>
              </a:xfrm>
            </p:grpSpPr>
            <p:sp>
              <p:nvSpPr>
                <p:cNvPr id="61" name="Freeform 61"/>
                <p:cNvSpPr/>
                <p:nvPr/>
              </p:nvSpPr>
              <p:spPr>
                <a:xfrm>
                  <a:off x="41910" y="43180"/>
                  <a:ext cx="1214126" cy="1647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126" h="1647085">
                      <a:moveTo>
                        <a:pt x="0" y="0"/>
                      </a:moveTo>
                      <a:lnTo>
                        <a:pt x="1214126" y="0"/>
                      </a:lnTo>
                      <a:lnTo>
                        <a:pt x="1214126" y="1647085"/>
                      </a:lnTo>
                      <a:lnTo>
                        <a:pt x="0" y="1647085"/>
                      </a:lnTo>
                      <a:close/>
                    </a:path>
                  </a:pathLst>
                </a:custGeom>
                <a:solidFill>
                  <a:srgbClr val="343434"/>
                </a:solidFill>
              </p:spPr>
            </p:sp>
            <p:sp>
              <p:nvSpPr>
                <p:cNvPr id="62" name="Freeform 62"/>
                <p:cNvSpPr/>
                <p:nvPr/>
              </p:nvSpPr>
              <p:spPr>
                <a:xfrm>
                  <a:off x="35560" y="35560"/>
                  <a:ext cx="1226826" cy="1659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826" h="1659785">
                      <a:moveTo>
                        <a:pt x="1226826" y="1659785"/>
                      </a:moveTo>
                      <a:lnTo>
                        <a:pt x="0" y="1659785"/>
                      </a:lnTo>
                      <a:lnTo>
                        <a:pt x="0" y="0"/>
                      </a:lnTo>
                      <a:lnTo>
                        <a:pt x="1226826" y="0"/>
                      </a:lnTo>
                      <a:lnTo>
                        <a:pt x="1226826" y="1659785"/>
                      </a:lnTo>
                      <a:close/>
                      <a:moveTo>
                        <a:pt x="12700" y="1647085"/>
                      </a:moveTo>
                      <a:lnTo>
                        <a:pt x="1214126" y="1647085"/>
                      </a:lnTo>
                      <a:lnTo>
                        <a:pt x="1214126" y="12700"/>
                      </a:lnTo>
                      <a:lnTo>
                        <a:pt x="12700" y="12700"/>
                      </a:lnTo>
                      <a:lnTo>
                        <a:pt x="12700" y="1647085"/>
                      </a:lnTo>
                      <a:close/>
                    </a:path>
                  </a:pathLst>
                </a:custGeom>
                <a:solidFill>
                  <a:srgbClr val="F2A154"/>
                </a:solidFill>
              </p:spPr>
            </p:sp>
            <p:sp>
              <p:nvSpPr>
                <p:cNvPr id="63" name="Freeform 63"/>
                <p:cNvSpPr/>
                <p:nvPr/>
              </p:nvSpPr>
              <p:spPr>
                <a:xfrm>
                  <a:off x="0" y="0"/>
                  <a:ext cx="1214126" cy="1647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126" h="1647085">
                      <a:moveTo>
                        <a:pt x="0" y="0"/>
                      </a:moveTo>
                      <a:lnTo>
                        <a:pt x="1214126" y="0"/>
                      </a:lnTo>
                      <a:lnTo>
                        <a:pt x="1214126" y="1647085"/>
                      </a:lnTo>
                      <a:lnTo>
                        <a:pt x="0" y="1647085"/>
                      </a:lnTo>
                      <a:close/>
                    </a:path>
                  </a:pathLst>
                </a:custGeom>
                <a:solidFill>
                  <a:srgbClr val="F2A154"/>
                </a:solidFill>
              </p:spPr>
            </p:sp>
          </p:grpSp>
          <p:sp>
            <p:nvSpPr>
              <p:cNvPr id="64" name="TextBox 64"/>
              <p:cNvSpPr txBox="1"/>
              <p:nvPr/>
            </p:nvSpPr>
            <p:spPr>
              <a:xfrm>
                <a:off x="182940" y="609023"/>
                <a:ext cx="1822678" cy="4819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007"/>
                  </a:lnSpc>
                  <a:spcBef>
                    <a:spcPct val="0"/>
                  </a:spcBef>
                </a:pPr>
                <a:r>
                  <a:rPr lang="en-US" sz="2148">
                    <a:solidFill>
                      <a:srgbClr val="231F20"/>
                    </a:solidFill>
                    <a:latin typeface="Bebas Neue Bold"/>
                  </a:rPr>
                  <a:t>Step 5</a:t>
                </a:r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239234" y="1475338"/>
                <a:ext cx="1710089" cy="8466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77"/>
                  </a:lnSpc>
                  <a:spcBef>
                    <a:spcPct val="0"/>
                  </a:spcBef>
                </a:pPr>
                <a:r>
                  <a:rPr lang="en-US" sz="887">
                    <a:solidFill>
                      <a:srgbClr val="000000"/>
                    </a:solidFill>
                    <a:latin typeface="Montserrat"/>
                  </a:rPr>
                  <a:t>Lorem Ipsum is simply dummy text of the printing and typesetting industry.</a:t>
                </a:r>
                <a:r>
                  <a:rPr lang="en-US" sz="559">
                    <a:solidFill>
                      <a:srgbClr val="000000"/>
                    </a:solidFill>
                    <a:latin typeface="Arimo"/>
                  </a:rPr>
                  <a:t> </a:t>
                </a:r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>
              <a:off x="2338375" y="756000"/>
              <a:ext cx="6015251" cy="679450"/>
              <a:chOff x="0" y="0"/>
              <a:chExt cx="8020335" cy="905933"/>
            </a:xfrm>
          </p:grpSpPr>
          <p:pic>
            <p:nvPicPr>
              <p:cNvPr id="67" name="Picture 6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743277" cy="743277"/>
              </a:xfrm>
              <a:prstGeom prst="rect">
                <a:avLst/>
              </a:prstGeom>
            </p:spPr>
          </p:pic>
          <p:sp>
            <p:nvSpPr>
              <p:cNvPr id="68" name="TextBox 68"/>
              <p:cNvSpPr txBox="1"/>
              <p:nvPr/>
            </p:nvSpPr>
            <p:spPr>
              <a:xfrm>
                <a:off x="743277" y="285750"/>
                <a:ext cx="7277057" cy="6201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50"/>
                  </a:lnSpc>
                </a:pPr>
                <a:r>
                  <a:rPr lang="en-US" sz="4500" spc="184" dirty="0">
                    <a:solidFill>
                      <a:srgbClr val="000000"/>
                    </a:solidFill>
                    <a:latin typeface="Bebas Neue Bold"/>
                  </a:rPr>
                  <a:t>Management Flow Chart</a:t>
                </a:r>
              </a:p>
            </p:txBody>
          </p:sp>
        </p:grpSp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223072" y="6991707"/>
              <a:ext cx="1185570" cy="2483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123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Bebas Neue Bold</vt:lpstr>
      <vt:lpstr>Calibri</vt:lpstr>
      <vt:lpstr>Arimo</vt:lpstr>
      <vt:lpstr>Arial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chart 1</dc:title>
  <cp:lastModifiedBy>Hương Tecpen</cp:lastModifiedBy>
  <cp:revision>1</cp:revision>
  <dcterms:created xsi:type="dcterms:W3CDTF">2006-08-16T00:00:00Z</dcterms:created>
  <dcterms:modified xsi:type="dcterms:W3CDTF">2021-09-18T07:44:15Z</dcterms:modified>
  <dc:identifier>DAEqPMA4woo</dc:identifier>
</cp:coreProperties>
</file>