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</p:sldIdLst>
  <p:sldSz cx="10693400" cy="7556500"/>
  <p:notesSz cx="6858000" cy="9144000"/>
  <p:embeddedFontLst>
    <p:embeddedFont>
      <p:font typeface="Bebas Neue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5668"/>
    <a:srgbClr val="C7374E"/>
    <a:srgbClr val="B3233F"/>
    <a:srgbClr val="FFF7E2"/>
    <a:srgbClr val="E2A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C7439-D2F0-4EF7-BA94-6B087485E07A}" v="10" dt="2021-09-22T04:03:45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9" d="100"/>
          <a:sy n="69" d="100"/>
        </p:scale>
        <p:origin x="806" y="1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1CEC7439-D2F0-4EF7-BA94-6B087485E07A}"/>
    <pc:docChg chg="undo custSel delSld modSld">
      <pc:chgData name="Hương Tecpen" userId="c5ce32652c29dffd" providerId="LiveId" clId="{1CEC7439-D2F0-4EF7-BA94-6B087485E07A}" dt="2021-09-22T04:19:07.788" v="62" actId="207"/>
      <pc:docMkLst>
        <pc:docMk/>
      </pc:docMkLst>
      <pc:sldChg chg="del">
        <pc:chgData name="Hương Tecpen" userId="c5ce32652c29dffd" providerId="LiveId" clId="{1CEC7439-D2F0-4EF7-BA94-6B087485E07A}" dt="2021-09-22T03:56:20.542" v="0" actId="47"/>
        <pc:sldMkLst>
          <pc:docMk/>
          <pc:sldMk cId="0" sldId="256"/>
        </pc:sldMkLst>
      </pc:sldChg>
      <pc:sldChg chg="addSp delSp modSp mod">
        <pc:chgData name="Hương Tecpen" userId="c5ce32652c29dffd" providerId="LiveId" clId="{1CEC7439-D2F0-4EF7-BA94-6B087485E07A}" dt="2021-09-22T04:19:07.788" v="62" actId="207"/>
        <pc:sldMkLst>
          <pc:docMk/>
          <pc:sldMk cId="0" sldId="257"/>
        </pc:sldMkLst>
        <pc:spChg chg="mod">
          <ac:chgData name="Hương Tecpen" userId="c5ce32652c29dffd" providerId="LiveId" clId="{1CEC7439-D2F0-4EF7-BA94-6B087485E07A}" dt="2021-09-22T04:04:32.772" v="57" actId="113"/>
          <ac:spMkLst>
            <pc:docMk/>
            <pc:sldMk cId="0" sldId="257"/>
            <ac:spMk id="4" creationId="{00000000-0000-0000-0000-000000000000}"/>
          </ac:spMkLst>
        </pc:spChg>
        <pc:spChg chg="mod">
          <ac:chgData name="Hương Tecpen" userId="c5ce32652c29dffd" providerId="LiveId" clId="{1CEC7439-D2F0-4EF7-BA94-6B087485E07A}" dt="2021-09-22T04:04:32.772" v="57" actId="113"/>
          <ac:spMkLst>
            <pc:docMk/>
            <pc:sldMk cId="0" sldId="257"/>
            <ac:spMk id="7" creationId="{00000000-0000-0000-0000-000000000000}"/>
          </ac:spMkLst>
        </pc:spChg>
        <pc:spChg chg="del">
          <ac:chgData name="Hương Tecpen" userId="c5ce32652c29dffd" providerId="LiveId" clId="{1CEC7439-D2F0-4EF7-BA94-6B087485E07A}" dt="2021-09-22T04:02:46.143" v="48" actId="478"/>
          <ac:spMkLst>
            <pc:docMk/>
            <pc:sldMk cId="0" sldId="257"/>
            <ac:spMk id="8" creationId="{00000000-0000-0000-0000-000000000000}"/>
          </ac:spMkLst>
        </pc:spChg>
        <pc:spChg chg="del">
          <ac:chgData name="Hương Tecpen" userId="c5ce32652c29dffd" providerId="LiveId" clId="{1CEC7439-D2F0-4EF7-BA94-6B087485E07A}" dt="2021-09-22T04:02:46.143" v="48" actId="478"/>
          <ac:spMkLst>
            <pc:docMk/>
            <pc:sldMk cId="0" sldId="257"/>
            <ac:spMk id="9" creationId="{00000000-0000-0000-0000-000000000000}"/>
          </ac:spMkLst>
        </pc:spChg>
        <pc:spChg chg="mod">
          <ac:chgData name="Hương Tecpen" userId="c5ce32652c29dffd" providerId="LiveId" clId="{1CEC7439-D2F0-4EF7-BA94-6B087485E07A}" dt="2021-09-22T04:04:32.772" v="57" actId="113"/>
          <ac:spMkLst>
            <pc:docMk/>
            <pc:sldMk cId="0" sldId="257"/>
            <ac:spMk id="12" creationId="{00000000-0000-0000-0000-000000000000}"/>
          </ac:spMkLst>
        </pc:spChg>
        <pc:spChg chg="mod">
          <ac:chgData name="Hương Tecpen" userId="c5ce32652c29dffd" providerId="LiveId" clId="{1CEC7439-D2F0-4EF7-BA94-6B087485E07A}" dt="2021-09-22T04:04:32.772" v="57" actId="113"/>
          <ac:spMkLst>
            <pc:docMk/>
            <pc:sldMk cId="0" sldId="257"/>
            <ac:spMk id="15" creationId="{00000000-0000-0000-0000-000000000000}"/>
          </ac:spMkLst>
        </pc:spChg>
        <pc:spChg chg="mod">
          <ac:chgData name="Hương Tecpen" userId="c5ce32652c29dffd" providerId="LiveId" clId="{1CEC7439-D2F0-4EF7-BA94-6B087485E07A}" dt="2021-09-22T04:04:32.772" v="57" actId="113"/>
          <ac:spMkLst>
            <pc:docMk/>
            <pc:sldMk cId="0" sldId="257"/>
            <ac:spMk id="18" creationId="{00000000-0000-0000-0000-000000000000}"/>
          </ac:spMkLst>
        </pc:spChg>
        <pc:spChg chg="del">
          <ac:chgData name="Hương Tecpen" userId="c5ce32652c29dffd" providerId="LiveId" clId="{1CEC7439-D2F0-4EF7-BA94-6B087485E07A}" dt="2021-09-22T04:02:02.310" v="28" actId="478"/>
          <ac:spMkLst>
            <pc:docMk/>
            <pc:sldMk cId="0" sldId="257"/>
            <ac:spMk id="19" creationId="{00000000-0000-0000-0000-000000000000}"/>
          </ac:spMkLst>
        </pc:spChg>
        <pc:spChg chg="del">
          <ac:chgData name="Hương Tecpen" userId="c5ce32652c29dffd" providerId="LiveId" clId="{1CEC7439-D2F0-4EF7-BA94-6B087485E07A}" dt="2021-09-22T04:02:03.174" v="29" actId="478"/>
          <ac:spMkLst>
            <pc:docMk/>
            <pc:sldMk cId="0" sldId="257"/>
            <ac:spMk id="20" creationId="{00000000-0000-0000-0000-000000000000}"/>
          </ac:spMkLst>
        </pc:spChg>
        <pc:spChg chg="mod">
          <ac:chgData name="Hương Tecpen" userId="c5ce32652c29dffd" providerId="LiveId" clId="{1CEC7439-D2F0-4EF7-BA94-6B087485E07A}" dt="2021-09-22T04:04:32.772" v="57" actId="113"/>
          <ac:spMkLst>
            <pc:docMk/>
            <pc:sldMk cId="0" sldId="257"/>
            <ac:spMk id="23" creationId="{00000000-0000-0000-0000-000000000000}"/>
          </ac:spMkLst>
        </pc:spChg>
        <pc:spChg chg="mod">
          <ac:chgData name="Hương Tecpen" userId="c5ce32652c29dffd" providerId="LiveId" clId="{1CEC7439-D2F0-4EF7-BA94-6B087485E07A}" dt="2021-09-22T04:04:32.772" v="57" actId="113"/>
          <ac:spMkLst>
            <pc:docMk/>
            <pc:sldMk cId="0" sldId="257"/>
            <ac:spMk id="26" creationId="{00000000-0000-0000-0000-000000000000}"/>
          </ac:spMkLst>
        </pc:spChg>
        <pc:spChg chg="del">
          <ac:chgData name="Hương Tecpen" userId="c5ce32652c29dffd" providerId="LiveId" clId="{1CEC7439-D2F0-4EF7-BA94-6B087485E07A}" dt="2021-09-22T04:02:04.128" v="30" actId="478"/>
          <ac:spMkLst>
            <pc:docMk/>
            <pc:sldMk cId="0" sldId="257"/>
            <ac:spMk id="27" creationId="{00000000-0000-0000-0000-000000000000}"/>
          </ac:spMkLst>
        </pc:spChg>
        <pc:spChg chg="del">
          <ac:chgData name="Hương Tecpen" userId="c5ce32652c29dffd" providerId="LiveId" clId="{1CEC7439-D2F0-4EF7-BA94-6B087485E07A}" dt="2021-09-22T04:02:04.875" v="31" actId="478"/>
          <ac:spMkLst>
            <pc:docMk/>
            <pc:sldMk cId="0" sldId="257"/>
            <ac:spMk id="28" creationId="{00000000-0000-0000-0000-000000000000}"/>
          </ac:spMkLst>
        </pc:spChg>
        <pc:spChg chg="mod">
          <ac:chgData name="Hương Tecpen" userId="c5ce32652c29dffd" providerId="LiveId" clId="{1CEC7439-D2F0-4EF7-BA94-6B087485E07A}" dt="2021-09-22T04:00:19.854" v="3" actId="14100"/>
          <ac:spMkLst>
            <pc:docMk/>
            <pc:sldMk cId="0" sldId="257"/>
            <ac:spMk id="34" creationId="{00000000-0000-0000-0000-000000000000}"/>
          </ac:spMkLst>
        </pc:spChg>
        <pc:spChg chg="mod">
          <ac:chgData name="Hương Tecpen" userId="c5ce32652c29dffd" providerId="LiveId" clId="{1CEC7439-D2F0-4EF7-BA94-6B087485E07A}" dt="2021-09-22T04:00:16.468" v="2" actId="14100"/>
          <ac:spMkLst>
            <pc:docMk/>
            <pc:sldMk cId="0" sldId="257"/>
            <ac:spMk id="35" creationId="{00000000-0000-0000-0000-000000000000}"/>
          </ac:spMkLst>
        </pc:spChg>
        <pc:spChg chg="mod">
          <ac:chgData name="Hương Tecpen" userId="c5ce32652c29dffd" providerId="LiveId" clId="{1CEC7439-D2F0-4EF7-BA94-6B087485E07A}" dt="2021-09-22T04:16:57.205" v="60" actId="207"/>
          <ac:spMkLst>
            <pc:docMk/>
            <pc:sldMk cId="0" sldId="257"/>
            <ac:spMk id="40" creationId="{00000000-0000-0000-0000-000000000000}"/>
          </ac:spMkLst>
        </pc:spChg>
        <pc:grpChg chg="mod">
          <ac:chgData name="Hương Tecpen" userId="c5ce32652c29dffd" providerId="LiveId" clId="{1CEC7439-D2F0-4EF7-BA94-6B087485E07A}" dt="2021-09-22T04:03:06.882" v="54" actId="164"/>
          <ac:grpSpMkLst>
            <pc:docMk/>
            <pc:sldMk cId="0" sldId="257"/>
            <ac:grpSpMk id="2" creationId="{00000000-0000-0000-0000-000000000000}"/>
          </ac:grpSpMkLst>
        </pc:grpChg>
        <pc:grpChg chg="mod">
          <ac:chgData name="Hương Tecpen" userId="c5ce32652c29dffd" providerId="LiveId" clId="{1CEC7439-D2F0-4EF7-BA94-6B087485E07A}" dt="2021-09-22T04:03:06.882" v="54" actId="164"/>
          <ac:grpSpMkLst>
            <pc:docMk/>
            <pc:sldMk cId="0" sldId="257"/>
            <ac:grpSpMk id="5" creationId="{00000000-0000-0000-0000-000000000000}"/>
          </ac:grpSpMkLst>
        </pc:grpChg>
        <pc:grpChg chg="mod">
          <ac:chgData name="Hương Tecpen" userId="c5ce32652c29dffd" providerId="LiveId" clId="{1CEC7439-D2F0-4EF7-BA94-6B087485E07A}" dt="2021-09-22T04:03:06.882" v="54" actId="164"/>
          <ac:grpSpMkLst>
            <pc:docMk/>
            <pc:sldMk cId="0" sldId="257"/>
            <ac:grpSpMk id="10" creationId="{00000000-0000-0000-0000-000000000000}"/>
          </ac:grpSpMkLst>
        </pc:grpChg>
        <pc:grpChg chg="mod">
          <ac:chgData name="Hương Tecpen" userId="c5ce32652c29dffd" providerId="LiveId" clId="{1CEC7439-D2F0-4EF7-BA94-6B087485E07A}" dt="2021-09-22T04:03:06.882" v="54" actId="164"/>
          <ac:grpSpMkLst>
            <pc:docMk/>
            <pc:sldMk cId="0" sldId="257"/>
            <ac:grpSpMk id="13" creationId="{00000000-0000-0000-0000-000000000000}"/>
          </ac:grpSpMkLst>
        </pc:grpChg>
        <pc:grpChg chg="mod">
          <ac:chgData name="Hương Tecpen" userId="c5ce32652c29dffd" providerId="LiveId" clId="{1CEC7439-D2F0-4EF7-BA94-6B087485E07A}" dt="2021-09-22T04:03:06.882" v="54" actId="164"/>
          <ac:grpSpMkLst>
            <pc:docMk/>
            <pc:sldMk cId="0" sldId="257"/>
            <ac:grpSpMk id="16" creationId="{00000000-0000-0000-0000-000000000000}"/>
          </ac:grpSpMkLst>
        </pc:grpChg>
        <pc:grpChg chg="mod">
          <ac:chgData name="Hương Tecpen" userId="c5ce32652c29dffd" providerId="LiveId" clId="{1CEC7439-D2F0-4EF7-BA94-6B087485E07A}" dt="2021-09-22T04:03:06.882" v="54" actId="164"/>
          <ac:grpSpMkLst>
            <pc:docMk/>
            <pc:sldMk cId="0" sldId="257"/>
            <ac:grpSpMk id="21" creationId="{00000000-0000-0000-0000-000000000000}"/>
          </ac:grpSpMkLst>
        </pc:grpChg>
        <pc:grpChg chg="mod">
          <ac:chgData name="Hương Tecpen" userId="c5ce32652c29dffd" providerId="LiveId" clId="{1CEC7439-D2F0-4EF7-BA94-6B087485E07A}" dt="2021-09-22T04:03:06.882" v="54" actId="164"/>
          <ac:grpSpMkLst>
            <pc:docMk/>
            <pc:sldMk cId="0" sldId="257"/>
            <ac:grpSpMk id="24" creationId="{00000000-0000-0000-0000-000000000000}"/>
          </ac:grpSpMkLst>
        </pc:grpChg>
        <pc:grpChg chg="del">
          <ac:chgData name="Hương Tecpen" userId="c5ce32652c29dffd" providerId="LiveId" clId="{1CEC7439-D2F0-4EF7-BA94-6B087485E07A}" dt="2021-09-22T04:01:34.134" v="18" actId="478"/>
          <ac:grpSpMkLst>
            <pc:docMk/>
            <pc:sldMk cId="0" sldId="257"/>
            <ac:grpSpMk id="29" creationId="{00000000-0000-0000-0000-000000000000}"/>
          </ac:grpSpMkLst>
        </pc:grpChg>
        <pc:grpChg chg="del">
          <ac:chgData name="Hương Tecpen" userId="c5ce32652c29dffd" providerId="LiveId" clId="{1CEC7439-D2F0-4EF7-BA94-6B087485E07A}" dt="2021-09-22T04:01:19.646" v="11" actId="478"/>
          <ac:grpSpMkLst>
            <pc:docMk/>
            <pc:sldMk cId="0" sldId="257"/>
            <ac:grpSpMk id="33" creationId="{00000000-0000-0000-0000-000000000000}"/>
          </ac:grpSpMkLst>
        </pc:grpChg>
        <pc:grpChg chg="del">
          <ac:chgData name="Hương Tecpen" userId="c5ce32652c29dffd" providerId="LiveId" clId="{1CEC7439-D2F0-4EF7-BA94-6B087485E07A}" dt="2021-09-22T04:01:25.985" v="14" actId="478"/>
          <ac:grpSpMkLst>
            <pc:docMk/>
            <pc:sldMk cId="0" sldId="257"/>
            <ac:grpSpMk id="36" creationId="{00000000-0000-0000-0000-000000000000}"/>
          </ac:grpSpMkLst>
        </pc:grpChg>
        <pc:grpChg chg="add mod">
          <ac:chgData name="Hương Tecpen" userId="c5ce32652c29dffd" providerId="LiveId" clId="{1CEC7439-D2F0-4EF7-BA94-6B087485E07A}" dt="2021-09-22T04:03:08.533" v="55" actId="164"/>
          <ac:grpSpMkLst>
            <pc:docMk/>
            <pc:sldMk cId="0" sldId="257"/>
            <ac:grpSpMk id="74" creationId="{8ED42F56-5E50-4636-AB95-A06937E4D951}"/>
          </ac:grpSpMkLst>
        </pc:grpChg>
        <pc:grpChg chg="add mod">
          <ac:chgData name="Hương Tecpen" userId="c5ce32652c29dffd" providerId="LiveId" clId="{1CEC7439-D2F0-4EF7-BA94-6B087485E07A}" dt="2021-09-22T04:03:08.533" v="55" actId="164"/>
          <ac:grpSpMkLst>
            <pc:docMk/>
            <pc:sldMk cId="0" sldId="257"/>
            <ac:grpSpMk id="75" creationId="{A5484159-F83B-489B-B638-F50B098BB1E7}"/>
          </ac:grpSpMkLst>
        </pc:grpChg>
        <pc:picChg chg="mod">
          <ac:chgData name="Hương Tecpen" userId="c5ce32652c29dffd" providerId="LiveId" clId="{1CEC7439-D2F0-4EF7-BA94-6B087485E07A}" dt="2021-09-22T04:18:22.840" v="61" actId="207"/>
          <ac:picMkLst>
            <pc:docMk/>
            <pc:sldMk cId="0" sldId="257"/>
            <ac:picMk id="3" creationId="{00000000-0000-0000-0000-000000000000}"/>
          </ac:picMkLst>
        </pc:picChg>
        <pc:picChg chg="mod">
          <ac:chgData name="Hương Tecpen" userId="c5ce32652c29dffd" providerId="LiveId" clId="{1CEC7439-D2F0-4EF7-BA94-6B087485E07A}" dt="2021-09-22T04:19:07.788" v="62" actId="207"/>
          <ac:picMkLst>
            <pc:docMk/>
            <pc:sldMk cId="0" sldId="257"/>
            <ac:picMk id="11" creationId="{00000000-0000-0000-0000-000000000000}"/>
          </ac:picMkLst>
        </pc:picChg>
        <pc:picChg chg="mod">
          <ac:chgData name="Hương Tecpen" userId="c5ce32652c29dffd" providerId="LiveId" clId="{1CEC7439-D2F0-4EF7-BA94-6B087485E07A}" dt="2021-09-22T04:03:08.533" v="55" actId="164"/>
          <ac:picMkLst>
            <pc:docMk/>
            <pc:sldMk cId="0" sldId="257"/>
            <ac:picMk id="39" creationId="{00000000-0000-0000-0000-000000000000}"/>
          </ac:picMkLst>
        </pc:picChg>
        <pc:picChg chg="mod">
          <ac:chgData name="Hương Tecpen" userId="c5ce32652c29dffd" providerId="LiveId" clId="{1CEC7439-D2F0-4EF7-BA94-6B087485E07A}" dt="2021-09-22T04:03:08.533" v="55" actId="164"/>
          <ac:picMkLst>
            <pc:docMk/>
            <pc:sldMk cId="0" sldId="257"/>
            <ac:picMk id="41" creationId="{00000000-0000-0000-0000-000000000000}"/>
          </ac:picMkLst>
        </pc:picChg>
        <pc:cxnChg chg="add del mod">
          <ac:chgData name="Hương Tecpen" userId="c5ce32652c29dffd" providerId="LiveId" clId="{1CEC7439-D2F0-4EF7-BA94-6B087485E07A}" dt="2021-09-22T04:00:40.024" v="5" actId="478"/>
          <ac:cxnSpMkLst>
            <pc:docMk/>
            <pc:sldMk cId="0" sldId="257"/>
            <ac:cxnSpMk id="43" creationId="{1B9DE5DE-EF06-4129-A76F-703D7A7BD2BC}"/>
          </ac:cxnSpMkLst>
        </pc:cxnChg>
        <pc:cxnChg chg="add mod">
          <ac:chgData name="Hương Tecpen" userId="c5ce32652c29dffd" providerId="LiveId" clId="{1CEC7439-D2F0-4EF7-BA94-6B087485E07A}" dt="2021-09-22T04:03:06.882" v="54" actId="164"/>
          <ac:cxnSpMkLst>
            <pc:docMk/>
            <pc:sldMk cId="0" sldId="257"/>
            <ac:cxnSpMk id="45" creationId="{5D774CFE-40C9-4B56-9802-DB4744DB1D50}"/>
          </ac:cxnSpMkLst>
        </pc:cxnChg>
        <pc:cxnChg chg="add mod">
          <ac:chgData name="Hương Tecpen" userId="c5ce32652c29dffd" providerId="LiveId" clId="{1CEC7439-D2F0-4EF7-BA94-6B087485E07A}" dt="2021-09-22T04:03:06.882" v="54" actId="164"/>
          <ac:cxnSpMkLst>
            <pc:docMk/>
            <pc:sldMk cId="0" sldId="257"/>
            <ac:cxnSpMk id="48" creationId="{6A82B6A8-2A50-429C-B94D-9047F698CE7A}"/>
          </ac:cxnSpMkLst>
        </pc:cxnChg>
        <pc:cxnChg chg="add mod">
          <ac:chgData name="Hương Tecpen" userId="c5ce32652c29dffd" providerId="LiveId" clId="{1CEC7439-D2F0-4EF7-BA94-6B087485E07A}" dt="2021-09-22T04:03:06.882" v="54" actId="164"/>
          <ac:cxnSpMkLst>
            <pc:docMk/>
            <pc:sldMk cId="0" sldId="257"/>
            <ac:cxnSpMk id="51" creationId="{94048C63-54E1-47E9-B544-DF60B700C71B}"/>
          </ac:cxnSpMkLst>
        </pc:cxnChg>
        <pc:cxnChg chg="add del">
          <ac:chgData name="Hương Tecpen" userId="c5ce32652c29dffd" providerId="LiveId" clId="{1CEC7439-D2F0-4EF7-BA94-6B087485E07A}" dt="2021-09-22T04:01:52.444" v="24" actId="11529"/>
          <ac:cxnSpMkLst>
            <pc:docMk/>
            <pc:sldMk cId="0" sldId="257"/>
            <ac:cxnSpMk id="56" creationId="{3A0B667F-6874-4627-8630-07AC5E58DD3A}"/>
          </ac:cxnSpMkLst>
        </pc:cxnChg>
        <pc:cxnChg chg="add mod">
          <ac:chgData name="Hương Tecpen" userId="c5ce32652c29dffd" providerId="LiveId" clId="{1CEC7439-D2F0-4EF7-BA94-6B087485E07A}" dt="2021-09-22T04:03:06.882" v="54" actId="164"/>
          <ac:cxnSpMkLst>
            <pc:docMk/>
            <pc:sldMk cId="0" sldId="257"/>
            <ac:cxnSpMk id="58" creationId="{CD034B9B-4349-4019-8AE6-90426531B7F0}"/>
          </ac:cxnSpMkLst>
        </pc:cxnChg>
        <pc:cxnChg chg="add mod">
          <ac:chgData name="Hương Tecpen" userId="c5ce32652c29dffd" providerId="LiveId" clId="{1CEC7439-D2F0-4EF7-BA94-6B087485E07A}" dt="2021-09-22T04:03:06.882" v="54" actId="164"/>
          <ac:cxnSpMkLst>
            <pc:docMk/>
            <pc:sldMk cId="0" sldId="257"/>
            <ac:cxnSpMk id="61" creationId="{EC7D11F7-5A0A-4702-8D02-3E083A9A60D1}"/>
          </ac:cxnSpMkLst>
        </pc:cxnChg>
        <pc:cxnChg chg="add mod">
          <ac:chgData name="Hương Tecpen" userId="c5ce32652c29dffd" providerId="LiveId" clId="{1CEC7439-D2F0-4EF7-BA94-6B087485E07A}" dt="2021-09-22T04:03:06.882" v="54" actId="164"/>
          <ac:cxnSpMkLst>
            <pc:docMk/>
            <pc:sldMk cId="0" sldId="257"/>
            <ac:cxnSpMk id="64" creationId="{7F4B4AC9-5030-440D-9C62-DC56C0DEFD2B}"/>
          </ac:cxnSpMkLst>
        </pc:cxnChg>
        <pc:cxnChg chg="add mod">
          <ac:chgData name="Hương Tecpen" userId="c5ce32652c29dffd" providerId="LiveId" clId="{1CEC7439-D2F0-4EF7-BA94-6B087485E07A}" dt="2021-09-22T04:03:06.882" v="54" actId="164"/>
          <ac:cxnSpMkLst>
            <pc:docMk/>
            <pc:sldMk cId="0" sldId="257"/>
            <ac:cxnSpMk id="67" creationId="{CAB935CE-435C-4DD2-8B0A-4E4A5D9BA044}"/>
          </ac:cxnSpMkLst>
        </pc:cxnChg>
        <pc:cxnChg chg="add mod">
          <ac:chgData name="Hương Tecpen" userId="c5ce32652c29dffd" providerId="LiveId" clId="{1CEC7439-D2F0-4EF7-BA94-6B087485E07A}" dt="2021-09-22T04:03:06.882" v="54" actId="164"/>
          <ac:cxnSpMkLst>
            <pc:docMk/>
            <pc:sldMk cId="0" sldId="257"/>
            <ac:cxnSpMk id="70" creationId="{AFB8BE27-1304-47D1-BAD0-FF6870791E96}"/>
          </ac:cxnSpMkLst>
        </pc:cxnChg>
        <pc:cxnChg chg="add mod">
          <ac:chgData name="Hương Tecpen" userId="c5ce32652c29dffd" providerId="LiveId" clId="{1CEC7439-D2F0-4EF7-BA94-6B087485E07A}" dt="2021-09-22T04:03:06.882" v="54" actId="164"/>
          <ac:cxnSpMkLst>
            <pc:docMk/>
            <pc:sldMk cId="0" sldId="257"/>
            <ac:cxnSpMk id="73" creationId="{5A5C04E8-F183-4CB4-9A63-57D3E99DFDE5}"/>
          </ac:cxnSpMkLst>
        </pc:cxnChg>
      </pc:sldChg>
      <pc:sldChg chg="del">
        <pc:chgData name="Hương Tecpen" userId="c5ce32652c29dffd" providerId="LiveId" clId="{1CEC7439-D2F0-4EF7-BA94-6B087485E07A}" dt="2021-09-22T03:56:24.164" v="1" actId="47"/>
        <pc:sldMkLst>
          <pc:docMk/>
          <pc:sldMk cId="0" sldId="258"/>
        </pc:sldMkLst>
      </pc:sldChg>
      <pc:sldChg chg="del">
        <pc:chgData name="Hương Tecpen" userId="c5ce32652c29dffd" providerId="LiveId" clId="{1CEC7439-D2F0-4EF7-BA94-6B087485E07A}" dt="2021-09-22T03:56:24.164" v="1" actId="47"/>
        <pc:sldMkLst>
          <pc:docMk/>
          <pc:sldMk cId="0" sldId="259"/>
        </pc:sldMkLst>
      </pc:sldChg>
      <pc:sldChg chg="del">
        <pc:chgData name="Hương Tecpen" userId="c5ce32652c29dffd" providerId="LiveId" clId="{1CEC7439-D2F0-4EF7-BA94-6B087485E07A}" dt="2021-09-22T03:56:24.164" v="1" actId="47"/>
        <pc:sldMkLst>
          <pc:docMk/>
          <pc:sldMk cId="0" sldId="260"/>
        </pc:sldMkLst>
      </pc:sldChg>
      <pc:sldChg chg="del">
        <pc:chgData name="Hương Tecpen" userId="c5ce32652c29dffd" providerId="LiveId" clId="{1CEC7439-D2F0-4EF7-BA94-6B087485E07A}" dt="2021-09-22T03:56:24.164" v="1" actId="47"/>
        <pc:sldMkLst>
          <pc:docMk/>
          <pc:sldMk cId="0" sldId="261"/>
        </pc:sldMkLst>
      </pc:sldChg>
      <pc:sldChg chg="del">
        <pc:chgData name="Hương Tecpen" userId="c5ce32652c29dffd" providerId="LiveId" clId="{1CEC7439-D2F0-4EF7-BA94-6B087485E07A}" dt="2021-09-22T03:56:24.164" v="1" actId="47"/>
        <pc:sldMkLst>
          <pc:docMk/>
          <pc:sldMk cId="0" sldId="262"/>
        </pc:sldMkLst>
      </pc:sldChg>
      <pc:sldChg chg="del">
        <pc:chgData name="Hương Tecpen" userId="c5ce32652c29dffd" providerId="LiveId" clId="{1CEC7439-D2F0-4EF7-BA94-6B087485E07A}" dt="2021-09-22T03:56:24.164" v="1" actId="47"/>
        <pc:sldMkLst>
          <pc:docMk/>
          <pc:sldMk cId="0" sldId="263"/>
        </pc:sldMkLst>
      </pc:sldChg>
      <pc:sldChg chg="del">
        <pc:chgData name="Hương Tecpen" userId="c5ce32652c29dffd" providerId="LiveId" clId="{1CEC7439-D2F0-4EF7-BA94-6B087485E07A}" dt="2021-09-22T03:56:24.164" v="1" actId="47"/>
        <pc:sldMkLst>
          <pc:docMk/>
          <pc:sldMk cId="0" sldId="264"/>
        </pc:sldMkLst>
      </pc:sldChg>
      <pc:sldChg chg="del">
        <pc:chgData name="Hương Tecpen" userId="c5ce32652c29dffd" providerId="LiveId" clId="{1CEC7439-D2F0-4EF7-BA94-6B087485E07A}" dt="2021-09-22T03:56:24.164" v="1" actId="47"/>
        <pc:sldMkLst>
          <pc:docMk/>
          <pc:sldMk cId="0" sldId="265"/>
        </pc:sldMkLst>
      </pc:sldChg>
      <pc:sldChg chg="del">
        <pc:chgData name="Hương Tecpen" userId="c5ce32652c29dffd" providerId="LiveId" clId="{1CEC7439-D2F0-4EF7-BA94-6B087485E07A}" dt="2021-09-22T03:56:24.164" v="1" actId="47"/>
        <pc:sldMkLst>
          <pc:docMk/>
          <pc:sldMk cId="0" sldId="266"/>
        </pc:sldMkLst>
      </pc:sldChg>
      <pc:sldChg chg="del">
        <pc:chgData name="Hương Tecpen" userId="c5ce32652c29dffd" providerId="LiveId" clId="{1CEC7439-D2F0-4EF7-BA94-6B087485E07A}" dt="2021-09-22T03:56:24.164" v="1" actId="47"/>
        <pc:sldMkLst>
          <pc:docMk/>
          <pc:sldMk cId="0" sldId="267"/>
        </pc:sldMkLst>
      </pc:sldChg>
      <pc:sldChg chg="del">
        <pc:chgData name="Hương Tecpen" userId="c5ce32652c29dffd" providerId="LiveId" clId="{1CEC7439-D2F0-4EF7-BA94-6B087485E07A}" dt="2021-09-22T03:56:24.164" v="1" actId="47"/>
        <pc:sldMkLst>
          <pc:docMk/>
          <pc:sldMk cId="0" sldId="268"/>
        </pc:sldMkLst>
      </pc:sldChg>
      <pc:sldChg chg="del">
        <pc:chgData name="Hương Tecpen" userId="c5ce32652c29dffd" providerId="LiveId" clId="{1CEC7439-D2F0-4EF7-BA94-6B087485E07A}" dt="2021-09-22T03:56:24.164" v="1" actId="47"/>
        <pc:sldMkLst>
          <pc:docMk/>
          <pc:sldMk cId="0" sldId="269"/>
        </pc:sldMkLst>
      </pc:sldChg>
      <pc:sldChg chg="del">
        <pc:chgData name="Hương Tecpen" userId="c5ce32652c29dffd" providerId="LiveId" clId="{1CEC7439-D2F0-4EF7-BA94-6B087485E07A}" dt="2021-09-22T03:56:24.164" v="1" actId="47"/>
        <pc:sldMkLst>
          <pc:docMk/>
          <pc:sldMk cId="0" sldId="270"/>
        </pc:sldMkLst>
      </pc:sldChg>
      <pc:sldChg chg="del">
        <pc:chgData name="Hương Tecpen" userId="c5ce32652c29dffd" providerId="LiveId" clId="{1CEC7439-D2F0-4EF7-BA94-6B087485E07A}" dt="2021-09-22T03:56:24.164" v="1" actId="47"/>
        <pc:sldMkLst>
          <pc:docMk/>
          <pc:sldMk cId="0" sldId="271"/>
        </pc:sldMkLst>
      </pc:sldChg>
      <pc:sldChg chg="del">
        <pc:chgData name="Hương Tecpen" userId="c5ce32652c29dffd" providerId="LiveId" clId="{1CEC7439-D2F0-4EF7-BA94-6B087485E07A}" dt="2021-09-22T03:56:24.164" v="1" actId="47"/>
        <pc:sldMkLst>
          <pc:docMk/>
          <pc:sldMk cId="0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A5484159-F83B-489B-B638-F50B098BB1E7}"/>
              </a:ext>
            </a:extLst>
          </p:cNvPr>
          <p:cNvGrpSpPr/>
          <p:nvPr/>
        </p:nvGrpSpPr>
        <p:grpSpPr>
          <a:xfrm>
            <a:off x="756000" y="756000"/>
            <a:ext cx="9180000" cy="6048000"/>
            <a:chOff x="756000" y="756000"/>
            <a:chExt cx="9180000" cy="6048000"/>
          </a:xfrm>
        </p:grpSpPr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56000" y="3732984"/>
              <a:ext cx="2003400" cy="3024000"/>
            </a:xfrm>
            <a:prstGeom prst="rect">
              <a:avLst/>
            </a:prstGeom>
          </p:spPr>
        </p:pic>
        <p:sp>
          <p:nvSpPr>
            <p:cNvPr id="40" name="TextBox 40"/>
            <p:cNvSpPr txBox="1"/>
            <p:nvPr/>
          </p:nvSpPr>
          <p:spPr>
            <a:xfrm>
              <a:off x="756000" y="966256"/>
              <a:ext cx="3071062" cy="1708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50"/>
                </a:lnSpc>
              </a:pPr>
              <a:r>
                <a:rPr lang="en-US" sz="5000" spc="100" dirty="0">
                  <a:solidFill>
                    <a:srgbClr val="B3233F"/>
                  </a:solidFill>
                  <a:latin typeface="Bebas Neue Bold"/>
                </a:rPr>
                <a:t>LITERATURE </a:t>
              </a:r>
            </a:p>
            <a:p>
              <a:pPr>
                <a:lnSpc>
                  <a:spcPts val="4350"/>
                </a:lnSpc>
              </a:pPr>
              <a:r>
                <a:rPr lang="en-US" sz="5000" spc="100" dirty="0">
                  <a:solidFill>
                    <a:srgbClr val="B3233F"/>
                  </a:solidFill>
                  <a:latin typeface="Bebas Neue Bold"/>
                </a:rPr>
                <a:t>REVIEW </a:t>
              </a:r>
            </a:p>
            <a:p>
              <a:pPr>
                <a:lnSpc>
                  <a:spcPts val="4350"/>
                </a:lnSpc>
              </a:pPr>
              <a:r>
                <a:rPr lang="en-US" sz="5000" spc="100" dirty="0">
                  <a:solidFill>
                    <a:srgbClr val="B3233F"/>
                  </a:solidFill>
                  <a:latin typeface="Bebas Neue Bold"/>
                </a:rPr>
                <a:t>FLOW CHART</a:t>
              </a:r>
            </a:p>
          </p:txBody>
        </p:sp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56000" y="2714582"/>
              <a:ext cx="1464001" cy="306649"/>
            </a:xfrm>
            <a:prstGeom prst="rect">
              <a:avLst/>
            </a:prstGeom>
          </p:spPr>
        </p:pic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ED42F56-5E50-4636-AB95-A06937E4D951}"/>
                </a:ext>
              </a:extLst>
            </p:cNvPr>
            <p:cNvGrpSpPr/>
            <p:nvPr/>
          </p:nvGrpSpPr>
          <p:grpSpPr>
            <a:xfrm>
              <a:off x="4702654" y="756000"/>
              <a:ext cx="5233346" cy="6048000"/>
              <a:chOff x="4702654" y="756000"/>
              <a:chExt cx="5233346" cy="6048000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4702654" y="756000"/>
                <a:ext cx="1966366" cy="716495"/>
                <a:chOff x="0" y="0"/>
                <a:chExt cx="2621821" cy="955326"/>
              </a:xfrm>
            </p:grpSpPr>
            <p:pic>
              <p:nvPicPr>
                <p:cNvPr id="3" name="Picture 3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t="31781" b="31781"/>
                <a:stretch>
                  <a:fillRect/>
                </a:stretch>
              </p:blipFill>
              <p:spPr>
                <a:xfrm>
                  <a:off x="0" y="0"/>
                  <a:ext cx="2621821" cy="955326"/>
                </a:xfrm>
                <a:prstGeom prst="rect">
                  <a:avLst/>
                </a:prstGeom>
              </p:spPr>
            </p:pic>
            <p:sp>
              <p:nvSpPr>
                <p:cNvPr id="4" name="TextBox 4"/>
                <p:cNvSpPr txBox="1"/>
                <p:nvPr/>
              </p:nvSpPr>
              <p:spPr>
                <a:xfrm>
                  <a:off x="185757" y="242510"/>
                  <a:ext cx="2250308" cy="4607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86"/>
                    </a:lnSpc>
                  </a:pPr>
                  <a:r>
                    <a:rPr lang="en-US" sz="1074" b="1" spc="64" dirty="0">
                      <a:solidFill>
                        <a:srgbClr val="FFFFFF"/>
                      </a:solidFill>
                      <a:latin typeface="Montserrat" panose="00000500000000000000" pitchFamily="2" charset="0"/>
                    </a:rPr>
                    <a:t>SEARCHING ON </a:t>
                  </a:r>
                </a:p>
                <a:p>
                  <a:pPr algn="ctr">
                    <a:lnSpc>
                      <a:spcPts val="1386"/>
                    </a:lnSpc>
                  </a:pPr>
                  <a:r>
                    <a:rPr lang="en-US" sz="1074" b="1" spc="64" dirty="0">
                      <a:solidFill>
                        <a:srgbClr val="FFFFFF"/>
                      </a:solidFill>
                      <a:latin typeface="Montserrat" panose="00000500000000000000" pitchFamily="2" charset="0"/>
                    </a:rPr>
                    <a:t>SCR DATABASE</a:t>
                  </a:r>
                </a:p>
              </p:txBody>
            </p:sp>
          </p:grpSp>
          <p:grpSp>
            <p:nvGrpSpPr>
              <p:cNvPr id="5" name="Group 5"/>
              <p:cNvGrpSpPr/>
              <p:nvPr/>
            </p:nvGrpSpPr>
            <p:grpSpPr>
              <a:xfrm>
                <a:off x="7969634" y="756000"/>
                <a:ext cx="1966366" cy="716495"/>
                <a:chOff x="0" y="0"/>
                <a:chExt cx="2621821" cy="955326"/>
              </a:xfrm>
            </p:grpSpPr>
            <p:pic>
              <p:nvPicPr>
                <p:cNvPr id="6" name="Picture 6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rcRect t="31781" b="31781"/>
                <a:stretch>
                  <a:fillRect/>
                </a:stretch>
              </p:blipFill>
              <p:spPr>
                <a:xfrm>
                  <a:off x="0" y="0"/>
                  <a:ext cx="2621821" cy="955326"/>
                </a:xfrm>
                <a:prstGeom prst="rect">
                  <a:avLst/>
                </a:prstGeom>
              </p:spPr>
            </p:pic>
            <p:sp>
              <p:nvSpPr>
                <p:cNvPr id="7" name="TextBox 7"/>
                <p:cNvSpPr txBox="1"/>
                <p:nvPr/>
              </p:nvSpPr>
              <p:spPr>
                <a:xfrm>
                  <a:off x="185757" y="242510"/>
                  <a:ext cx="2250308" cy="46078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86"/>
                    </a:lnSpc>
                  </a:pPr>
                  <a:r>
                    <a:rPr lang="en-US" sz="1074" b="1" spc="64">
                      <a:solidFill>
                        <a:srgbClr val="FFFFFF"/>
                      </a:solidFill>
                      <a:latin typeface="Montserrat" panose="00000500000000000000" pitchFamily="2" charset="0"/>
                    </a:rPr>
                    <a:t>CATEGORY CLUSTERING</a:t>
                  </a:r>
                </a:p>
              </p:txBody>
            </p:sp>
          </p:grpSp>
          <p:grpSp>
            <p:nvGrpSpPr>
              <p:cNvPr id="10" name="Group 10"/>
              <p:cNvGrpSpPr/>
              <p:nvPr/>
            </p:nvGrpSpPr>
            <p:grpSpPr>
              <a:xfrm>
                <a:off x="6329197" y="1875012"/>
                <a:ext cx="1966366" cy="705138"/>
                <a:chOff x="0" y="0"/>
                <a:chExt cx="2621821" cy="940184"/>
              </a:xfrm>
            </p:grpSpPr>
            <p:pic>
              <p:nvPicPr>
                <p:cNvPr id="11" name="Picture 11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rcRect t="32070" b="32070"/>
                <a:stretch>
                  <a:fillRect/>
                </a:stretch>
              </p:blipFill>
              <p:spPr>
                <a:xfrm>
                  <a:off x="0" y="0"/>
                  <a:ext cx="2621821" cy="940184"/>
                </a:xfrm>
                <a:prstGeom prst="rect">
                  <a:avLst/>
                </a:prstGeom>
              </p:spPr>
            </p:pic>
            <p:sp>
              <p:nvSpPr>
                <p:cNvPr id="12" name="TextBox 12"/>
                <p:cNvSpPr txBox="1"/>
                <p:nvPr/>
              </p:nvSpPr>
              <p:spPr>
                <a:xfrm>
                  <a:off x="185757" y="242511"/>
                  <a:ext cx="2250308" cy="4643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86"/>
                    </a:lnSpc>
                  </a:pPr>
                  <a:r>
                    <a:rPr lang="en-US" sz="1074" b="1" spc="64">
                      <a:solidFill>
                        <a:srgbClr val="FFFFFF"/>
                      </a:solidFill>
                      <a:latin typeface="Montserrat" panose="00000500000000000000" pitchFamily="2" charset="0"/>
                    </a:rPr>
                    <a:t>Filtering based on</a:t>
                  </a:r>
                </a:p>
                <a:p>
                  <a:pPr algn="ctr">
                    <a:lnSpc>
                      <a:spcPts val="1386"/>
                    </a:lnSpc>
                  </a:pPr>
                  <a:r>
                    <a:rPr lang="en-US" sz="1074" b="1" spc="64">
                      <a:solidFill>
                        <a:srgbClr val="FFFFFF"/>
                      </a:solidFill>
                      <a:latin typeface="Montserrat" panose="00000500000000000000" pitchFamily="2" charset="0"/>
                    </a:rPr>
                    <a:t>Category clustering</a:t>
                  </a:r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6329197" y="2930975"/>
                <a:ext cx="1966366" cy="874823"/>
                <a:chOff x="0" y="0"/>
                <a:chExt cx="2621821" cy="1166430"/>
              </a:xfrm>
            </p:grpSpPr>
            <p:pic>
              <p:nvPicPr>
                <p:cNvPr id="14" name="Picture 14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rcRect t="27755" b="27755"/>
                <a:stretch>
                  <a:fillRect/>
                </a:stretch>
              </p:blipFill>
              <p:spPr>
                <a:xfrm>
                  <a:off x="0" y="0"/>
                  <a:ext cx="2621821" cy="1166430"/>
                </a:xfrm>
                <a:prstGeom prst="rect">
                  <a:avLst/>
                </a:prstGeom>
              </p:spPr>
            </p:pic>
            <p:sp>
              <p:nvSpPr>
                <p:cNvPr id="15" name="TextBox 15"/>
                <p:cNvSpPr txBox="1"/>
                <p:nvPr/>
              </p:nvSpPr>
              <p:spPr>
                <a:xfrm>
                  <a:off x="185757" y="242511"/>
                  <a:ext cx="2250308" cy="7036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86"/>
                    </a:lnSpc>
                  </a:pPr>
                  <a:r>
                    <a:rPr lang="en-US" sz="1074" b="1" spc="64">
                      <a:solidFill>
                        <a:srgbClr val="FFFFFF"/>
                      </a:solidFill>
                      <a:latin typeface="Montserrat" panose="00000500000000000000" pitchFamily="2" charset="0"/>
                    </a:rPr>
                    <a:t>Analyzing abstracts and filtering irrelevant paper</a:t>
                  </a:r>
                </a:p>
              </p:txBody>
            </p:sp>
          </p:grpSp>
          <p:grpSp>
            <p:nvGrpSpPr>
              <p:cNvPr id="16" name="Group 16"/>
              <p:cNvGrpSpPr/>
              <p:nvPr/>
            </p:nvGrpSpPr>
            <p:grpSpPr>
              <a:xfrm>
                <a:off x="6329197" y="4156622"/>
                <a:ext cx="1966366" cy="705138"/>
                <a:chOff x="0" y="0"/>
                <a:chExt cx="2621821" cy="940184"/>
              </a:xfrm>
            </p:grpSpPr>
            <p:pic>
              <p:nvPicPr>
                <p:cNvPr id="17" name="Picture 17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rcRect t="32070" b="32070"/>
                <a:stretch>
                  <a:fillRect/>
                </a:stretch>
              </p:blipFill>
              <p:spPr>
                <a:xfrm>
                  <a:off x="0" y="0"/>
                  <a:ext cx="2621821" cy="940184"/>
                </a:xfrm>
                <a:prstGeom prst="rect">
                  <a:avLst/>
                </a:prstGeom>
              </p:spPr>
            </p:pic>
            <p:sp>
              <p:nvSpPr>
                <p:cNvPr id="18" name="TextBox 18"/>
                <p:cNvSpPr txBox="1"/>
                <p:nvPr/>
              </p:nvSpPr>
              <p:spPr>
                <a:xfrm>
                  <a:off x="185757" y="242511"/>
                  <a:ext cx="2250308" cy="4643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86"/>
                    </a:lnSpc>
                  </a:pPr>
                  <a:r>
                    <a:rPr lang="en-US" sz="1074" b="1" spc="64">
                      <a:solidFill>
                        <a:srgbClr val="FFFFFF"/>
                      </a:solidFill>
                      <a:latin typeface="Montserrat" panose="00000500000000000000" pitchFamily="2" charset="0"/>
                    </a:rPr>
                    <a:t>Filtering based on </a:t>
                  </a:r>
                </a:p>
                <a:p>
                  <a:pPr algn="ctr">
                    <a:lnSpc>
                      <a:spcPts val="1386"/>
                    </a:lnSpc>
                  </a:pPr>
                  <a:r>
                    <a:rPr lang="en-US" sz="1074" b="1" spc="64">
                      <a:solidFill>
                        <a:srgbClr val="FFFFFF"/>
                      </a:solidFill>
                      <a:latin typeface="Montserrat" panose="00000500000000000000" pitchFamily="2" charset="0"/>
                    </a:rPr>
                    <a:t>Full-text Reading</a:t>
                  </a:r>
                </a:p>
              </p:txBody>
            </p:sp>
          </p:grpSp>
          <p:grpSp>
            <p:nvGrpSpPr>
              <p:cNvPr id="21" name="Group 21"/>
              <p:cNvGrpSpPr/>
              <p:nvPr/>
            </p:nvGrpSpPr>
            <p:grpSpPr>
              <a:xfrm>
                <a:off x="6329197" y="5212584"/>
                <a:ext cx="1966366" cy="535453"/>
                <a:chOff x="0" y="0"/>
                <a:chExt cx="2621821" cy="713938"/>
              </a:xfrm>
            </p:grpSpPr>
            <p:pic>
              <p:nvPicPr>
                <p:cNvPr id="22" name="Picture 22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rcRect t="36384" b="36384"/>
                <a:stretch>
                  <a:fillRect/>
                </a:stretch>
              </p:blipFill>
              <p:spPr>
                <a:xfrm>
                  <a:off x="0" y="0"/>
                  <a:ext cx="2621821" cy="713938"/>
                </a:xfrm>
                <a:prstGeom prst="rect">
                  <a:avLst/>
                </a:prstGeom>
              </p:spPr>
            </p:pic>
            <p:sp>
              <p:nvSpPr>
                <p:cNvPr id="23" name="TextBox 23"/>
                <p:cNvSpPr txBox="1"/>
                <p:nvPr/>
              </p:nvSpPr>
              <p:spPr>
                <a:xfrm>
                  <a:off x="185757" y="242510"/>
                  <a:ext cx="2250308" cy="224935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86"/>
                    </a:lnSpc>
                  </a:pPr>
                  <a:r>
                    <a:rPr lang="en-US" sz="1074" b="1" spc="64">
                      <a:solidFill>
                        <a:srgbClr val="FFFFFF"/>
                      </a:solidFill>
                      <a:latin typeface="Montserrat" panose="00000500000000000000" pitchFamily="2" charset="0"/>
                    </a:rPr>
                    <a:t>Reference scanning</a:t>
                  </a:r>
                </a:p>
              </p:txBody>
            </p:sp>
          </p:grpSp>
          <p:grpSp>
            <p:nvGrpSpPr>
              <p:cNvPr id="24" name="Group 24"/>
              <p:cNvGrpSpPr/>
              <p:nvPr/>
            </p:nvGrpSpPr>
            <p:grpSpPr>
              <a:xfrm>
                <a:off x="6329197" y="6098862"/>
                <a:ext cx="1966366" cy="705138"/>
                <a:chOff x="0" y="0"/>
                <a:chExt cx="2621821" cy="940184"/>
              </a:xfrm>
            </p:grpSpPr>
            <p:pic>
              <p:nvPicPr>
                <p:cNvPr id="25" name="Picture 25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rcRect t="32070" b="32070"/>
                <a:stretch>
                  <a:fillRect/>
                </a:stretch>
              </p:blipFill>
              <p:spPr>
                <a:xfrm>
                  <a:off x="0" y="0"/>
                  <a:ext cx="2621821" cy="940184"/>
                </a:xfrm>
                <a:prstGeom prst="rect">
                  <a:avLst/>
                </a:prstGeom>
              </p:spPr>
            </p:pic>
            <p:sp>
              <p:nvSpPr>
                <p:cNvPr id="26" name="TextBox 26"/>
                <p:cNvSpPr txBox="1"/>
                <p:nvPr/>
              </p:nvSpPr>
              <p:spPr>
                <a:xfrm>
                  <a:off x="185757" y="242511"/>
                  <a:ext cx="2250308" cy="46431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386"/>
                    </a:lnSpc>
                  </a:pPr>
                  <a:r>
                    <a:rPr lang="en-US" sz="1074" b="1" spc="64">
                      <a:solidFill>
                        <a:srgbClr val="FFFFFF"/>
                      </a:solidFill>
                      <a:latin typeface="Montserrat" panose="00000500000000000000" pitchFamily="2" charset="0"/>
                    </a:rPr>
                    <a:t>Analysis of </a:t>
                  </a:r>
                </a:p>
                <a:p>
                  <a:pPr algn="ctr">
                    <a:lnSpc>
                      <a:spcPts val="1386"/>
                    </a:lnSpc>
                  </a:pPr>
                  <a:r>
                    <a:rPr lang="en-US" sz="1074" b="1" spc="64">
                      <a:solidFill>
                        <a:srgbClr val="FFFFFF"/>
                      </a:solidFill>
                      <a:latin typeface="Montserrat" panose="00000500000000000000" pitchFamily="2" charset="0"/>
                    </a:rPr>
                    <a:t>literature review</a:t>
                  </a:r>
                </a:p>
              </p:txBody>
            </p:sp>
          </p:grpSp>
          <p:cxnSp>
            <p:nvCxnSpPr>
              <p:cNvPr id="45" name="Connector: Elbow 44">
                <a:extLst>
                  <a:ext uri="{FF2B5EF4-FFF2-40B4-BE49-F238E27FC236}">
                    <a16:creationId xmlns:a16="http://schemas.microsoft.com/office/drawing/2014/main" id="{5D774CFE-40C9-4B56-9802-DB4744DB1D50}"/>
                  </a:ext>
                </a:extLst>
              </p:cNvPr>
              <p:cNvCxnSpPr>
                <a:cxnSpLocks/>
                <a:stCxn id="3" idx="2"/>
                <a:endCxn id="11" idx="1"/>
              </p:cNvCxnSpPr>
              <p:nvPr/>
            </p:nvCxnSpPr>
            <p:spPr>
              <a:xfrm rot="16200000" flipH="1">
                <a:off x="5629974" y="1528358"/>
                <a:ext cx="755086" cy="643360"/>
              </a:xfrm>
              <a:prstGeom prst="bentConnector2">
                <a:avLst/>
              </a:prstGeom>
              <a:ln w="38100">
                <a:solidFill>
                  <a:srgbClr val="E2A7A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or: Elbow 47">
                <a:extLst>
                  <a:ext uri="{FF2B5EF4-FFF2-40B4-BE49-F238E27FC236}">
                    <a16:creationId xmlns:a16="http://schemas.microsoft.com/office/drawing/2014/main" id="{6A82B6A8-2A50-429C-B94D-9047F698CE7A}"/>
                  </a:ext>
                </a:extLst>
              </p:cNvPr>
              <p:cNvCxnSpPr>
                <a:cxnSpLocks/>
                <a:stCxn id="6" idx="2"/>
                <a:endCxn id="11" idx="3"/>
              </p:cNvCxnSpPr>
              <p:nvPr/>
            </p:nvCxnSpPr>
            <p:spPr>
              <a:xfrm rot="5400000">
                <a:off x="8246647" y="1521411"/>
                <a:ext cx="755086" cy="657254"/>
              </a:xfrm>
              <a:prstGeom prst="bentConnector2">
                <a:avLst/>
              </a:prstGeom>
              <a:ln w="38100">
                <a:solidFill>
                  <a:srgbClr val="E2A7A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or: Elbow 50">
                <a:extLst>
                  <a:ext uri="{FF2B5EF4-FFF2-40B4-BE49-F238E27FC236}">
                    <a16:creationId xmlns:a16="http://schemas.microsoft.com/office/drawing/2014/main" id="{94048C63-54E1-47E9-B544-DF60B700C71B}"/>
                  </a:ext>
                </a:extLst>
              </p:cNvPr>
              <p:cNvCxnSpPr>
                <a:cxnSpLocks/>
                <a:stCxn id="22" idx="3"/>
                <a:endCxn id="14" idx="3"/>
              </p:cNvCxnSpPr>
              <p:nvPr/>
            </p:nvCxnSpPr>
            <p:spPr>
              <a:xfrm flipV="1">
                <a:off x="8295563" y="3368387"/>
                <a:ext cx="12700" cy="2111924"/>
              </a:xfrm>
              <a:prstGeom prst="bentConnector3">
                <a:avLst>
                  <a:gd name="adj1" fmla="val 3643898"/>
                </a:avLst>
              </a:prstGeom>
              <a:ln w="38100">
                <a:solidFill>
                  <a:srgbClr val="E2A7A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CD034B9B-4349-4019-8AE6-90426531B7F0}"/>
                  </a:ext>
                </a:extLst>
              </p:cNvPr>
              <p:cNvCxnSpPr>
                <a:cxnSpLocks/>
                <a:stCxn id="11" idx="2"/>
                <a:endCxn id="14" idx="0"/>
              </p:cNvCxnSpPr>
              <p:nvPr/>
            </p:nvCxnSpPr>
            <p:spPr>
              <a:xfrm>
                <a:off x="7312380" y="2580150"/>
                <a:ext cx="0" cy="350825"/>
              </a:xfrm>
              <a:prstGeom prst="straightConnector1">
                <a:avLst/>
              </a:prstGeom>
              <a:ln w="38100">
                <a:solidFill>
                  <a:srgbClr val="E2A7A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EC7D11F7-5A0A-4702-8D02-3E083A9A60D1}"/>
                  </a:ext>
                </a:extLst>
              </p:cNvPr>
              <p:cNvCxnSpPr>
                <a:cxnSpLocks/>
                <a:stCxn id="14" idx="2"/>
                <a:endCxn id="17" idx="0"/>
              </p:cNvCxnSpPr>
              <p:nvPr/>
            </p:nvCxnSpPr>
            <p:spPr>
              <a:xfrm>
                <a:off x="7312380" y="3805798"/>
                <a:ext cx="0" cy="350824"/>
              </a:xfrm>
              <a:prstGeom prst="straightConnector1">
                <a:avLst/>
              </a:prstGeom>
              <a:ln w="38100">
                <a:solidFill>
                  <a:srgbClr val="E2A7A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7F4B4AC9-5030-440D-9C62-DC56C0DEFD2B}"/>
                  </a:ext>
                </a:extLst>
              </p:cNvPr>
              <p:cNvCxnSpPr>
                <a:cxnSpLocks/>
                <a:stCxn id="17" idx="2"/>
                <a:endCxn id="22" idx="0"/>
              </p:cNvCxnSpPr>
              <p:nvPr/>
            </p:nvCxnSpPr>
            <p:spPr>
              <a:xfrm>
                <a:off x="7312380" y="4861760"/>
                <a:ext cx="0" cy="350824"/>
              </a:xfrm>
              <a:prstGeom prst="straightConnector1">
                <a:avLst/>
              </a:prstGeom>
              <a:ln w="38100">
                <a:solidFill>
                  <a:srgbClr val="E2A7A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CAB935CE-435C-4DD2-8B0A-4E4A5D9BA044}"/>
                  </a:ext>
                </a:extLst>
              </p:cNvPr>
              <p:cNvCxnSpPr>
                <a:cxnSpLocks/>
                <a:stCxn id="22" idx="2"/>
                <a:endCxn id="25" idx="0"/>
              </p:cNvCxnSpPr>
              <p:nvPr/>
            </p:nvCxnSpPr>
            <p:spPr>
              <a:xfrm>
                <a:off x="7312380" y="5748037"/>
                <a:ext cx="0" cy="350825"/>
              </a:xfrm>
              <a:prstGeom prst="straightConnector1">
                <a:avLst/>
              </a:prstGeom>
              <a:ln w="38100">
                <a:solidFill>
                  <a:srgbClr val="E2A7A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AFB8BE27-1304-47D1-BAD0-FF6870791E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90578" y="995253"/>
                <a:ext cx="1267238" cy="0"/>
              </a:xfrm>
              <a:prstGeom prst="straightConnector1">
                <a:avLst/>
              </a:prstGeom>
              <a:ln w="38100">
                <a:solidFill>
                  <a:srgbClr val="E2A7A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5A5C04E8-F183-4CB4-9A63-57D3E99DFD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90578" y="1260245"/>
                <a:ext cx="1267238" cy="0"/>
              </a:xfrm>
              <a:prstGeom prst="straightConnector1">
                <a:avLst/>
              </a:prstGeom>
              <a:ln w="38100">
                <a:solidFill>
                  <a:srgbClr val="E2A7A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32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Montserrat</vt:lpstr>
      <vt:lpstr>Calibri</vt:lpstr>
      <vt:lpstr>Arial</vt:lpstr>
      <vt:lpstr>Bebas Neue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chart 2</dc:title>
  <cp:lastModifiedBy>Hương Tecpen</cp:lastModifiedBy>
  <cp:revision>1</cp:revision>
  <dcterms:created xsi:type="dcterms:W3CDTF">2006-08-16T00:00:00Z</dcterms:created>
  <dcterms:modified xsi:type="dcterms:W3CDTF">2021-09-22T04:19:19Z</dcterms:modified>
  <dc:identifier>DAEqhm5xZuc</dc:identifier>
</cp:coreProperties>
</file>