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</p:sldIdLst>
  <p:sldSz cx="10693400" cy="7556500"/>
  <p:notesSz cx="6858000" cy="9144000"/>
  <p:embeddedFontLst>
    <p:embeddedFont>
      <p:font typeface="Bebas Neue Bold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oboto" panose="020000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7F9F1"/>
    <a:srgbClr val="F0FAF9"/>
    <a:srgbClr val="E0F4F2"/>
    <a:srgbClr val="81D1C9"/>
    <a:srgbClr val="66C8BF"/>
    <a:srgbClr val="59C6B9"/>
    <a:srgbClr val="FFFBF7"/>
    <a:srgbClr val="F3F3F3"/>
    <a:srgbClr val="77A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D6C3CB53-A587-450D-875F-087049B9C8A4}"/>
    <pc:docChg chg="delSld">
      <pc:chgData name="Hương Tecpen" userId="c5ce32652c29dffd" providerId="LiveId" clId="{D6C3CB53-A587-450D-875F-087049B9C8A4}" dt="2021-09-27T08:15:01.272" v="2" actId="47"/>
      <pc:docMkLst>
        <pc:docMk/>
      </pc:docMkLst>
      <pc:sldChg chg="del">
        <pc:chgData name="Hương Tecpen" userId="c5ce32652c29dffd" providerId="LiveId" clId="{D6C3CB53-A587-450D-875F-087049B9C8A4}" dt="2021-09-27T08:15:01.272" v="2" actId="47"/>
        <pc:sldMkLst>
          <pc:docMk/>
          <pc:sldMk cId="0" sldId="256"/>
        </pc:sldMkLst>
      </pc:sldChg>
      <pc:sldChg chg="del">
        <pc:chgData name="Hương Tecpen" userId="c5ce32652c29dffd" providerId="LiveId" clId="{D6C3CB53-A587-450D-875F-087049B9C8A4}" dt="2021-09-27T08:15:01.272" v="2" actId="47"/>
        <pc:sldMkLst>
          <pc:docMk/>
          <pc:sldMk cId="0" sldId="257"/>
        </pc:sldMkLst>
      </pc:sldChg>
      <pc:sldChg chg="del">
        <pc:chgData name="Hương Tecpen" userId="c5ce32652c29dffd" providerId="LiveId" clId="{D6C3CB53-A587-450D-875F-087049B9C8A4}" dt="2021-09-27T08:15:01.272" v="2" actId="47"/>
        <pc:sldMkLst>
          <pc:docMk/>
          <pc:sldMk cId="0" sldId="258"/>
        </pc:sldMkLst>
      </pc:sldChg>
      <pc:sldChg chg="del">
        <pc:chgData name="Hương Tecpen" userId="c5ce32652c29dffd" providerId="LiveId" clId="{D6C3CB53-A587-450D-875F-087049B9C8A4}" dt="2021-09-27T08:15:01.272" v="2" actId="47"/>
        <pc:sldMkLst>
          <pc:docMk/>
          <pc:sldMk cId="0" sldId="259"/>
        </pc:sldMkLst>
      </pc:sldChg>
      <pc:sldChg chg="del">
        <pc:chgData name="Hương Tecpen" userId="c5ce32652c29dffd" providerId="LiveId" clId="{D6C3CB53-A587-450D-875F-087049B9C8A4}" dt="2021-09-27T08:14:57.468" v="0" actId="47"/>
        <pc:sldMkLst>
          <pc:docMk/>
          <pc:sldMk cId="0" sldId="260"/>
        </pc:sldMkLst>
      </pc:sldChg>
      <pc:sldChg chg="del">
        <pc:chgData name="Hương Tecpen" userId="c5ce32652c29dffd" providerId="LiveId" clId="{D6C3CB53-A587-450D-875F-087049B9C8A4}" dt="2021-09-27T08:15:01.272" v="2" actId="47"/>
        <pc:sldMkLst>
          <pc:docMk/>
          <pc:sldMk cId="0" sldId="262"/>
        </pc:sldMkLst>
      </pc:sldChg>
      <pc:sldChg chg="del">
        <pc:chgData name="Hương Tecpen" userId="c5ce32652c29dffd" providerId="LiveId" clId="{D6C3CB53-A587-450D-875F-087049B9C8A4}" dt="2021-09-27T08:14:57.818" v="1" actId="47"/>
        <pc:sldMkLst>
          <pc:docMk/>
          <pc:sldMk cId="3878340560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0">
            <a:extLst>
              <a:ext uri="{FF2B5EF4-FFF2-40B4-BE49-F238E27FC236}">
                <a16:creationId xmlns:a16="http://schemas.microsoft.com/office/drawing/2014/main" id="{2923E880-368B-4FB9-9C3C-91F59344C46D}"/>
              </a:ext>
            </a:extLst>
          </p:cNvPr>
          <p:cNvSpPr txBox="1"/>
          <p:nvPr/>
        </p:nvSpPr>
        <p:spPr>
          <a:xfrm>
            <a:off x="2488962" y="892624"/>
            <a:ext cx="567896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67"/>
              </a:lnSpc>
            </a:pPr>
            <a:r>
              <a:rPr lang="en-US" sz="4100" spc="82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/>
              </a:rPr>
              <a:t>cross function flow chart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743B792-DA0A-4536-B0CE-98EF2267D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85076"/>
              </p:ext>
            </p:extLst>
          </p:nvPr>
        </p:nvGraphicFramePr>
        <p:xfrm>
          <a:off x="1316565" y="1779805"/>
          <a:ext cx="8060268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067">
                  <a:extLst>
                    <a:ext uri="{9D8B030D-6E8A-4147-A177-3AD203B41FA5}">
                      <a16:colId xmlns:a16="http://schemas.microsoft.com/office/drawing/2014/main" val="1416674542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3640206715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3146379203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10414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Stage 1</a:t>
                      </a:r>
                    </a:p>
                    <a:p>
                      <a:pPr algn="ctr"/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59C6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Stage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59C6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Stage 3</a:t>
                      </a:r>
                    </a:p>
                  </a:txBody>
                  <a:tcPr>
                    <a:solidFill>
                      <a:srgbClr val="59C6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Stage 4</a:t>
                      </a:r>
                    </a:p>
                  </a:txBody>
                  <a:tcPr>
                    <a:solidFill>
                      <a:srgbClr val="59C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523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E0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E0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E0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E0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61983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FA8005-E9FF-4676-B252-91BC4C188FA6}"/>
              </a:ext>
            </a:extLst>
          </p:cNvPr>
          <p:cNvSpPr/>
          <p:nvPr/>
        </p:nvSpPr>
        <p:spPr>
          <a:xfrm>
            <a:off x="1689100" y="3151405"/>
            <a:ext cx="1295400" cy="457200"/>
          </a:xfrm>
          <a:prstGeom prst="roundRect">
            <a:avLst/>
          </a:prstGeom>
          <a:solidFill>
            <a:srgbClr val="81D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Step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0556F5-0E2B-4EAA-A426-AD2B04377E78}"/>
              </a:ext>
            </a:extLst>
          </p:cNvPr>
          <p:cNvSpPr/>
          <p:nvPr/>
        </p:nvSpPr>
        <p:spPr>
          <a:xfrm>
            <a:off x="3670300" y="3706515"/>
            <a:ext cx="1295400" cy="457200"/>
          </a:xfrm>
          <a:prstGeom prst="roundRect">
            <a:avLst/>
          </a:prstGeom>
          <a:solidFill>
            <a:srgbClr val="81D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Step 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45EB91A-75D1-4D4C-AD90-AAFE0D278253}"/>
              </a:ext>
            </a:extLst>
          </p:cNvPr>
          <p:cNvSpPr/>
          <p:nvPr/>
        </p:nvSpPr>
        <p:spPr>
          <a:xfrm>
            <a:off x="3670300" y="4484905"/>
            <a:ext cx="1295400" cy="457200"/>
          </a:xfrm>
          <a:prstGeom prst="roundRect">
            <a:avLst/>
          </a:prstGeom>
          <a:solidFill>
            <a:srgbClr val="81D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Step 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88C0F6-F7B3-4EE1-BE04-FEAAED9DAA4B}"/>
              </a:ext>
            </a:extLst>
          </p:cNvPr>
          <p:cNvSpPr/>
          <p:nvPr/>
        </p:nvSpPr>
        <p:spPr>
          <a:xfrm>
            <a:off x="5691188" y="4256305"/>
            <a:ext cx="1295400" cy="457200"/>
          </a:xfrm>
          <a:prstGeom prst="roundRect">
            <a:avLst/>
          </a:prstGeom>
          <a:solidFill>
            <a:srgbClr val="81D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Step 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5C16C3-69BA-4D5A-A0AD-D0362AF8BA26}"/>
              </a:ext>
            </a:extLst>
          </p:cNvPr>
          <p:cNvSpPr/>
          <p:nvPr/>
        </p:nvSpPr>
        <p:spPr>
          <a:xfrm>
            <a:off x="5691188" y="5034695"/>
            <a:ext cx="1295400" cy="457200"/>
          </a:xfrm>
          <a:prstGeom prst="roundRect">
            <a:avLst/>
          </a:prstGeom>
          <a:solidFill>
            <a:srgbClr val="81D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Step 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1EB879-E6F7-4001-AA73-382BE276FEBB}"/>
              </a:ext>
            </a:extLst>
          </p:cNvPr>
          <p:cNvSpPr/>
          <p:nvPr/>
        </p:nvSpPr>
        <p:spPr>
          <a:xfrm>
            <a:off x="7708900" y="5589805"/>
            <a:ext cx="1295400" cy="457200"/>
          </a:xfrm>
          <a:prstGeom prst="roundRect">
            <a:avLst/>
          </a:prstGeom>
          <a:solidFill>
            <a:srgbClr val="81D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Step 6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4DB44F31-9C9A-455B-B68C-75993D002396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2984500" y="3380005"/>
            <a:ext cx="1333500" cy="326510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A25FEFE-1895-4E7A-AF17-C1CF05C09120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4318000" y="4163715"/>
            <a:ext cx="0" cy="3211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D248260E-429E-4C00-BDB8-DCE9714E3843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>
            <a:off x="4965700" y="3935115"/>
            <a:ext cx="1373188" cy="321190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3244642-D073-4EE5-BA5C-E3A854AC3055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6338888" y="4713505"/>
            <a:ext cx="0" cy="3211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E4505558-B1E7-48C1-9090-E25DD5D07CB4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4965700" y="4713505"/>
            <a:ext cx="725488" cy="54979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5298866C-4CCF-4D75-91D1-2C9998997E81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>
            <a:off x="6986588" y="5263295"/>
            <a:ext cx="1370012" cy="326510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5">
            <a:extLst>
              <a:ext uri="{FF2B5EF4-FFF2-40B4-BE49-F238E27FC236}">
                <a16:creationId xmlns:a16="http://schemas.microsoft.com/office/drawing/2014/main" id="{2786F4A9-3530-4951-8334-2A6D9CAFA5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20249" y="6216650"/>
            <a:ext cx="1033101" cy="21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68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24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Bebas Neue Bold</vt:lpstr>
      <vt:lpstr>Calibri</vt:lpstr>
      <vt:lpstr>Arial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chart 3</dc:title>
  <cp:lastModifiedBy>Hương Tecpen</cp:lastModifiedBy>
  <cp:revision>2</cp:revision>
  <dcterms:created xsi:type="dcterms:W3CDTF">2006-08-16T00:00:00Z</dcterms:created>
  <dcterms:modified xsi:type="dcterms:W3CDTF">2021-09-27T08:15:03Z</dcterms:modified>
  <dc:identifier>DAEq-_RmHGU</dc:identifier>
</cp:coreProperties>
</file>