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Playfair Display" pitchFamily="2" charset="0"/>
      <p:regular r:id="rId11"/>
      <p:bold r:id="rId12"/>
      <p:italic r:id="rId13"/>
      <p:boldItalic r:id="rId14"/>
    </p:embeddedFont>
    <p:embeddedFont>
      <p:font typeface="Playfair Display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9971E-AAEC-4634-B51F-E10EF9E84159}" v="4" dt="2021-09-22T04:29:45.2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63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21" Type="http://schemas.microsoft.com/office/2015/10/relationships/revisionInfo" Target="revisionInfo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53D9971E-AAEC-4634-B51F-E10EF9E84159}"/>
    <pc:docChg chg="delSld modSld">
      <pc:chgData name="Hương Tecpen" userId="c5ce32652c29dffd" providerId="LiveId" clId="{53D9971E-AAEC-4634-B51F-E10EF9E84159}" dt="2021-09-22T04:29:51.396" v="7" actId="1076"/>
      <pc:docMkLst>
        <pc:docMk/>
      </pc:docMkLst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56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57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58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59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0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1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2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3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4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5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6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7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8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69"/>
        </pc:sldMkLst>
      </pc:sldChg>
      <pc:sldChg chg="del">
        <pc:chgData name="Hương Tecpen" userId="c5ce32652c29dffd" providerId="LiveId" clId="{53D9971E-AAEC-4634-B51F-E10EF9E84159}" dt="2021-09-22T03:59:10.612" v="0" actId="47"/>
        <pc:sldMkLst>
          <pc:docMk/>
          <pc:sldMk cId="0" sldId="270"/>
        </pc:sldMkLst>
      </pc:sldChg>
      <pc:sldChg chg="addSp modSp mod">
        <pc:chgData name="Hương Tecpen" userId="c5ce32652c29dffd" providerId="LiveId" clId="{53D9971E-AAEC-4634-B51F-E10EF9E84159}" dt="2021-09-22T04:29:51.396" v="7" actId="1076"/>
        <pc:sldMkLst>
          <pc:docMk/>
          <pc:sldMk cId="0" sldId="271"/>
        </pc:sldMkLst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8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13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18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23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28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29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30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31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32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33" creationId="{00000000-0000-0000-0000-000000000000}"/>
          </ac:spMkLst>
        </pc:spChg>
        <pc:spChg chg="mod">
          <ac:chgData name="Hương Tecpen" userId="c5ce32652c29dffd" providerId="LiveId" clId="{53D9971E-AAEC-4634-B51F-E10EF9E84159}" dt="2021-09-22T04:06:43.226" v="3" actId="164"/>
          <ac:spMkLst>
            <pc:docMk/>
            <pc:sldMk cId="0" sldId="271"/>
            <ac:spMk id="34" creationId="{00000000-0000-0000-0000-000000000000}"/>
          </ac:spMkLst>
        </pc:s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2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4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6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9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11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14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16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19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21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24" creationId="{00000000-0000-0000-0000-000000000000}"/>
          </ac:grpSpMkLst>
        </pc:grpChg>
        <pc:grpChg chg="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26" creationId="{00000000-0000-0000-0000-000000000000}"/>
          </ac:grpSpMkLst>
        </pc:grpChg>
        <pc:grpChg chg="add mod">
          <ac:chgData name="Hương Tecpen" userId="c5ce32652c29dffd" providerId="LiveId" clId="{53D9971E-AAEC-4634-B51F-E10EF9E84159}" dt="2021-09-22T04:06:43.226" v="3" actId="164"/>
          <ac:grpSpMkLst>
            <pc:docMk/>
            <pc:sldMk cId="0" sldId="271"/>
            <ac:grpSpMk id="35" creationId="{C119F37F-B177-4586-87FB-9FEA1C11E1BB}"/>
          </ac:grpSpMkLst>
        </pc:grpChg>
        <pc:picChg chg="add mod">
          <ac:chgData name="Hương Tecpen" userId="c5ce32652c29dffd" providerId="LiveId" clId="{53D9971E-AAEC-4634-B51F-E10EF9E84159}" dt="2021-09-22T04:29:51.396" v="7" actId="1076"/>
          <ac:picMkLst>
            <pc:docMk/>
            <pc:sldMk cId="0" sldId="271"/>
            <ac:picMk id="36" creationId="{27977D3F-B231-43F5-B4A5-91A826F6DD27}"/>
          </ac:picMkLst>
        </pc:picChg>
      </pc:sldChg>
      <pc:sldChg chg="del">
        <pc:chgData name="Hương Tecpen" userId="c5ce32652c29dffd" providerId="LiveId" clId="{53D9971E-AAEC-4634-B51F-E10EF9E84159}" dt="2021-09-22T03:59:12.044" v="1" actId="47"/>
        <pc:sldMkLst>
          <pc:docMk/>
          <pc:sldMk cId="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C119F37F-B177-4586-87FB-9FEA1C11E1BB}"/>
              </a:ext>
            </a:extLst>
          </p:cNvPr>
          <p:cNvGrpSpPr/>
          <p:nvPr/>
        </p:nvGrpSpPr>
        <p:grpSpPr>
          <a:xfrm>
            <a:off x="251903" y="-35030"/>
            <a:ext cx="9666797" cy="7582545"/>
            <a:chOff x="251903" y="-35030"/>
            <a:chExt cx="9666797" cy="7582545"/>
          </a:xfrm>
        </p:grpSpPr>
        <p:grpSp>
          <p:nvGrpSpPr>
            <p:cNvPr id="2" name="Group 2"/>
            <p:cNvGrpSpPr/>
            <p:nvPr/>
          </p:nvGrpSpPr>
          <p:grpSpPr>
            <a:xfrm>
              <a:off x="3727269" y="1923034"/>
              <a:ext cx="5910719" cy="940801"/>
              <a:chOff x="0" y="0"/>
              <a:chExt cx="2553268" cy="4064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7780" y="22860"/>
                <a:ext cx="252786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527868" h="360680">
                    <a:moveTo>
                      <a:pt x="2527868" y="180340"/>
                    </a:moveTo>
                    <a:cubicBezTo>
                      <a:pt x="2527868" y="81280"/>
                      <a:pt x="2447858" y="0"/>
                      <a:pt x="234752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347528" y="360680"/>
                    </a:lnTo>
                    <a:cubicBezTo>
                      <a:pt x="2446588" y="360680"/>
                      <a:pt x="2527868" y="279400"/>
                      <a:pt x="2527868" y="180340"/>
                    </a:cubicBezTo>
                    <a:close/>
                  </a:path>
                </a:pathLst>
              </a:custGeom>
              <a:solidFill>
                <a:srgbClr val="F1DBB6"/>
              </a:solidFill>
            </p:spPr>
          </p:sp>
        </p:grpSp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3904804" y="2078075"/>
              <a:ext cx="624413" cy="624413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251903" y="-35030"/>
              <a:ext cx="2949174" cy="7582545"/>
              <a:chOff x="0" y="0"/>
              <a:chExt cx="3932232" cy="10110060"/>
            </a:xfrm>
          </p:grpSpPr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2"/>
              <a:srcRect l="37035" r="37035"/>
              <a:stretch>
                <a:fillRect/>
              </a:stretch>
            </p:blipFill>
            <p:spPr>
              <a:xfrm>
                <a:off x="0" y="0"/>
                <a:ext cx="3932232" cy="10110060"/>
              </a:xfrm>
              <a:prstGeom prst="rect">
                <a:avLst/>
              </a:prstGeom>
            </p:spPr>
          </p:pic>
        </p:grpSp>
        <p:sp>
          <p:nvSpPr>
            <p:cNvPr id="8" name="TextBox 8"/>
            <p:cNvSpPr txBox="1"/>
            <p:nvPr/>
          </p:nvSpPr>
          <p:spPr>
            <a:xfrm>
              <a:off x="4724678" y="2138169"/>
              <a:ext cx="4130275" cy="468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2"/>
                </a:lnSpc>
              </a:pPr>
              <a:r>
                <a:rPr lang="en-US" sz="1351" spc="135">
                  <a:solidFill>
                    <a:srgbClr val="2D2D2D"/>
                  </a:solidFill>
                  <a:latin typeface="Open Sans"/>
                </a:rPr>
                <a:t>Lorem Ipsum is simply dummy text of the printing and typesetting industry.</a:t>
              </a: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3727269" y="2952643"/>
              <a:ext cx="5930063" cy="940801"/>
              <a:chOff x="0" y="0"/>
              <a:chExt cx="2561624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2536224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536224" h="360680">
                    <a:moveTo>
                      <a:pt x="2536224" y="180340"/>
                    </a:moveTo>
                    <a:cubicBezTo>
                      <a:pt x="2536224" y="81280"/>
                      <a:pt x="2456214" y="0"/>
                      <a:pt x="2355884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355884" y="360680"/>
                    </a:lnTo>
                    <a:cubicBezTo>
                      <a:pt x="2454944" y="360680"/>
                      <a:pt x="2536224" y="279400"/>
                      <a:pt x="2536224" y="180340"/>
                    </a:cubicBezTo>
                    <a:close/>
                  </a:path>
                </a:pathLst>
              </a:custGeom>
              <a:solidFill>
                <a:srgbClr val="F1DBB6"/>
              </a:solidFill>
            </p:spPr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3904581" y="3107460"/>
              <a:ext cx="624413" cy="624413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4724678" y="3267418"/>
              <a:ext cx="4130275" cy="23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2"/>
                </a:lnSpc>
              </a:pPr>
              <a:r>
                <a:rPr lang="en-US" sz="1351" spc="135">
                  <a:solidFill>
                    <a:srgbClr val="2D2D2D"/>
                  </a:solidFill>
                  <a:latin typeface="Open Sans"/>
                </a:rPr>
                <a:t>Lorem Ipsum is simply dummy text of the.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3727269" y="3982252"/>
              <a:ext cx="5958508" cy="940801"/>
              <a:chOff x="0" y="0"/>
              <a:chExt cx="2573911" cy="4064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7780" y="22860"/>
                <a:ext cx="254851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548512" h="360680">
                    <a:moveTo>
                      <a:pt x="2548512" y="180340"/>
                    </a:moveTo>
                    <a:cubicBezTo>
                      <a:pt x="2548512" y="81280"/>
                      <a:pt x="2468502" y="0"/>
                      <a:pt x="2368171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368171" y="360680"/>
                    </a:lnTo>
                    <a:cubicBezTo>
                      <a:pt x="2467231" y="360680"/>
                      <a:pt x="2548511" y="279400"/>
                      <a:pt x="2548511" y="180340"/>
                    </a:cubicBezTo>
                    <a:close/>
                  </a:path>
                </a:pathLst>
              </a:custGeom>
              <a:solidFill>
                <a:srgbClr val="F1DBB6"/>
              </a:solidFill>
            </p:spPr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3904581" y="4136846"/>
              <a:ext cx="624413" cy="624413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724678" y="4319522"/>
              <a:ext cx="3996562" cy="23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2"/>
                </a:lnSpc>
              </a:pPr>
              <a:r>
                <a:rPr lang="en-US" sz="1351" spc="135">
                  <a:solidFill>
                    <a:srgbClr val="2D2D2D"/>
                  </a:solidFill>
                  <a:latin typeface="Open Sans"/>
                </a:rPr>
                <a:t>Lorem Ipsum is simply dummy text of .</a:t>
              </a: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3727269" y="5011861"/>
              <a:ext cx="5950074" cy="940801"/>
              <a:chOff x="0" y="0"/>
              <a:chExt cx="2570268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7780" y="22860"/>
                <a:ext cx="2544868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544868" h="360680">
                    <a:moveTo>
                      <a:pt x="2544868" y="180340"/>
                    </a:moveTo>
                    <a:cubicBezTo>
                      <a:pt x="2544868" y="81280"/>
                      <a:pt x="2464858" y="0"/>
                      <a:pt x="2364528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364528" y="360680"/>
                    </a:lnTo>
                    <a:cubicBezTo>
                      <a:pt x="2463588" y="360680"/>
                      <a:pt x="2544868" y="279400"/>
                      <a:pt x="2544868" y="180340"/>
                    </a:cubicBezTo>
                    <a:close/>
                  </a:path>
                </a:pathLst>
              </a:custGeom>
              <a:solidFill>
                <a:srgbClr val="F1DBB6"/>
              </a:solidFill>
            </p:spPr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3904357" y="5166232"/>
              <a:ext cx="624413" cy="624413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4724678" y="5326636"/>
              <a:ext cx="4537969" cy="23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2"/>
                </a:lnSpc>
              </a:pPr>
              <a:r>
                <a:rPr lang="en-US" sz="1351" spc="135">
                  <a:solidFill>
                    <a:srgbClr val="2D2D2D"/>
                  </a:solidFill>
                  <a:latin typeface="Open Sans"/>
                </a:rPr>
                <a:t>Lorem Ipsum is simply dummy.</a:t>
              </a:r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3727269" y="6041470"/>
              <a:ext cx="5939319" cy="940801"/>
              <a:chOff x="0" y="0"/>
              <a:chExt cx="2565622" cy="4064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7780" y="22860"/>
                <a:ext cx="2540222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2540222" h="360680">
                    <a:moveTo>
                      <a:pt x="2540222" y="180340"/>
                    </a:moveTo>
                    <a:cubicBezTo>
                      <a:pt x="2540222" y="81280"/>
                      <a:pt x="2460212" y="0"/>
                      <a:pt x="2359882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2359882" y="360680"/>
                    </a:lnTo>
                    <a:cubicBezTo>
                      <a:pt x="2458942" y="360680"/>
                      <a:pt x="2540222" y="279400"/>
                      <a:pt x="2540222" y="180340"/>
                    </a:cubicBezTo>
                    <a:close/>
                  </a:path>
                </a:pathLst>
              </a:custGeom>
              <a:solidFill>
                <a:srgbClr val="F1DBB6"/>
              </a:solidFill>
            </p:spPr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3904134" y="6195617"/>
              <a:ext cx="624413" cy="624413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-156812" y="-5088"/>
                <a:ext cx="6663624" cy="6360176"/>
              </a:xfrm>
              <a:custGeom>
                <a:avLst/>
                <a:gdLst/>
                <a:ahLst/>
                <a:cxnLst/>
                <a:rect l="l" t="t" r="r" b="b"/>
                <a:pathLst>
                  <a:path w="6663624" h="6360176">
                    <a:moveTo>
                      <a:pt x="3331812" y="5088"/>
                    </a:moveTo>
                    <a:lnTo>
                      <a:pt x="3331812" y="5088"/>
                    </a:lnTo>
                    <a:cubicBezTo>
                      <a:pt x="2194111" y="0"/>
                      <a:pt x="1140649" y="604036"/>
                      <a:pt x="570324" y="1588475"/>
                    </a:cubicBezTo>
                    <a:cubicBezTo>
                      <a:pt x="0" y="2572913"/>
                      <a:pt x="0" y="3787263"/>
                      <a:pt x="570324" y="4771701"/>
                    </a:cubicBezTo>
                    <a:cubicBezTo>
                      <a:pt x="1140649" y="5756140"/>
                      <a:pt x="2194111" y="6360176"/>
                      <a:pt x="3331812" y="6355088"/>
                    </a:cubicBezTo>
                    <a:cubicBezTo>
                      <a:pt x="4469513" y="6360176"/>
                      <a:pt x="5522976" y="5756140"/>
                      <a:pt x="6093300" y="4771701"/>
                    </a:cubicBezTo>
                    <a:cubicBezTo>
                      <a:pt x="6663624" y="3787263"/>
                      <a:pt x="6663624" y="2572913"/>
                      <a:pt x="6093300" y="1588475"/>
                    </a:cubicBezTo>
                    <a:cubicBezTo>
                      <a:pt x="5522976" y="604036"/>
                      <a:pt x="4469513" y="0"/>
                      <a:pt x="3331812" y="508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4677011" y="6375773"/>
              <a:ext cx="4727295" cy="23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92"/>
                </a:lnSpc>
              </a:pPr>
              <a:r>
                <a:rPr lang="en-US" sz="1351" spc="135">
                  <a:solidFill>
                    <a:srgbClr val="2D2D2D"/>
                  </a:solidFill>
                  <a:latin typeface="Open Sans"/>
                </a:rPr>
                <a:t>Lorem Ipsum is simply dummy text.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3852227" y="879825"/>
              <a:ext cx="6066473" cy="4621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55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Playfair Display"/>
                </a:rPr>
                <a:t>BUSINESS FLOW CHART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053918" y="2075919"/>
              <a:ext cx="324844" cy="47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7"/>
                </a:lnSpc>
              </a:pPr>
              <a:r>
                <a:rPr lang="en-US" sz="2812" spc="281">
                  <a:solidFill>
                    <a:srgbClr val="000000"/>
                  </a:solidFill>
                  <a:latin typeface="Playfair Display Bold"/>
                </a:rPr>
                <a:t>1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4092406" y="3105374"/>
              <a:ext cx="247869" cy="47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7"/>
                </a:lnSpc>
              </a:pPr>
              <a:r>
                <a:rPr lang="en-US" sz="2812" spc="281">
                  <a:solidFill>
                    <a:srgbClr val="000000"/>
                  </a:solidFill>
                  <a:latin typeface="Playfair Display Bold"/>
                </a:rPr>
                <a:t>2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4098215" y="4130216"/>
              <a:ext cx="236250" cy="47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7"/>
                </a:lnSpc>
              </a:pPr>
              <a:r>
                <a:rPr lang="en-US" sz="2812" spc="281">
                  <a:solidFill>
                    <a:srgbClr val="000000"/>
                  </a:solidFill>
                  <a:latin typeface="Playfair Display Bold"/>
                </a:rPr>
                <a:t>3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078106" y="5159825"/>
              <a:ext cx="276469" cy="47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7"/>
                </a:lnSpc>
              </a:pPr>
              <a:r>
                <a:rPr lang="en-US" sz="2812" spc="281">
                  <a:solidFill>
                    <a:srgbClr val="000000"/>
                  </a:solidFill>
                  <a:latin typeface="Playfair Display Bold"/>
                </a:rPr>
                <a:t>4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078106" y="6189211"/>
              <a:ext cx="276469" cy="4757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37"/>
                </a:lnSpc>
              </a:pPr>
              <a:r>
                <a:rPr lang="en-US" sz="2812" spc="281">
                  <a:solidFill>
                    <a:srgbClr val="000000"/>
                  </a:solidFill>
                  <a:latin typeface="Playfair Display Bold"/>
                </a:rPr>
                <a:t>5</a:t>
              </a:r>
            </a:p>
          </p:txBody>
        </p:sp>
      </p:grpSp>
      <p:pic>
        <p:nvPicPr>
          <p:cNvPr id="36" name="Picture 41">
            <a:extLst>
              <a:ext uri="{FF2B5EF4-FFF2-40B4-BE49-F238E27FC236}">
                <a16:creationId xmlns:a16="http://schemas.microsoft.com/office/drawing/2014/main" id="{27977D3F-B231-43F5-B4A5-91A826F6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12140" y="6949556"/>
            <a:ext cx="1102760" cy="2309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Playfair Display</vt:lpstr>
      <vt:lpstr>Playfair Display Bold</vt:lpstr>
      <vt:lpstr>Arial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 2</dc:title>
  <cp:lastModifiedBy>Hương Tecpen</cp:lastModifiedBy>
  <cp:revision>1</cp:revision>
  <dcterms:created xsi:type="dcterms:W3CDTF">2006-08-16T00:00:00Z</dcterms:created>
  <dcterms:modified xsi:type="dcterms:W3CDTF">2021-09-22T04:29:54Z</dcterms:modified>
  <dc:identifier>DAEqhm5xZuc</dc:identifier>
</cp:coreProperties>
</file>