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Barlow Condensed Bold" panose="00000806000000000000" pitchFamily="2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Playfair Display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78B"/>
    <a:srgbClr val="FFF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3D0C1-E84D-4404-82B3-44AC74F0E28E}" v="5" dt="2021-09-22T04:37:52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32C3D0C1-E84D-4404-82B3-44AC74F0E28E}"/>
    <pc:docChg chg="undo custSel addSld delSld modSld">
      <pc:chgData name="Hương Tecpen" userId="c5ce32652c29dffd" providerId="LiveId" clId="{32C3D0C1-E84D-4404-82B3-44AC74F0E28E}" dt="2021-09-22T04:48:22.772" v="16" actId="47"/>
      <pc:docMkLst>
        <pc:docMk/>
      </pc:docMkLst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56"/>
        </pc:sldMkLst>
      </pc:sldChg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57"/>
        </pc:sldMkLst>
      </pc:sldChg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58"/>
        </pc:sldMkLst>
      </pc:sldChg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59"/>
        </pc:sldMkLst>
      </pc:sldChg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60"/>
        </pc:sldMkLst>
      </pc:sldChg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61"/>
        </pc:sldMkLst>
      </pc:sldChg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62"/>
        </pc:sldMkLst>
      </pc:sldChg>
      <pc:sldChg chg="del">
        <pc:chgData name="Hương Tecpen" userId="c5ce32652c29dffd" providerId="LiveId" clId="{32C3D0C1-E84D-4404-82B3-44AC74F0E28E}" dt="2021-09-22T03:56:52.366" v="0" actId="47"/>
        <pc:sldMkLst>
          <pc:docMk/>
          <pc:sldMk cId="0" sldId="263"/>
        </pc:sldMkLst>
      </pc:sldChg>
      <pc:sldChg chg="addSp modSp mod">
        <pc:chgData name="Hương Tecpen" userId="c5ce32652c29dffd" providerId="LiveId" clId="{32C3D0C1-E84D-4404-82B3-44AC74F0E28E}" dt="2021-09-22T04:48:19.597" v="14" actId="6549"/>
        <pc:sldMkLst>
          <pc:docMk/>
          <pc:sldMk cId="0" sldId="264"/>
        </pc:sldMkLst>
        <pc:spChg chg="mod">
          <ac:chgData name="Hương Tecpen" userId="c5ce32652c29dffd" providerId="LiveId" clId="{32C3D0C1-E84D-4404-82B3-44AC74F0E28E}" dt="2021-09-22T04:40:29.130" v="12" actId="207"/>
          <ac:spMkLst>
            <pc:docMk/>
            <pc:sldMk cId="0" sldId="264"/>
            <ac:spMk id="3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48:19.597" v="14" actId="6549"/>
          <ac:spMkLst>
            <pc:docMk/>
            <pc:sldMk cId="0" sldId="264"/>
            <ac:spMk id="13" creationId="{00000000-0000-0000-0000-000000000000}"/>
          </ac:spMkLst>
        </pc:s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4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9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14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19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24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29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34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39" creationId="{00000000-0000-0000-0000-000000000000}"/>
          </ac:grpSpMkLst>
        </pc:grpChg>
        <pc:grpChg chg="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44" creationId="{00000000-0000-0000-0000-000000000000}"/>
          </ac:grpSpMkLst>
        </pc:grpChg>
        <pc:grpChg chg="add mod">
          <ac:chgData name="Hương Tecpen" userId="c5ce32652c29dffd" providerId="LiveId" clId="{32C3D0C1-E84D-4404-82B3-44AC74F0E28E}" dt="2021-09-22T04:08:42.644" v="2" actId="164"/>
          <ac:grpSpMkLst>
            <pc:docMk/>
            <pc:sldMk cId="0" sldId="264"/>
            <ac:grpSpMk id="51" creationId="{B133D979-1AA7-4642-A199-8D69C5A5B9CC}"/>
          </ac:grpSpMkLst>
        </pc:grpChg>
        <pc:picChg chg="mod">
          <ac:chgData name="Hương Tecpen" userId="c5ce32652c29dffd" providerId="LiveId" clId="{32C3D0C1-E84D-4404-82B3-44AC74F0E28E}" dt="2021-09-22T04:08:42.644" v="2" actId="164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Hương Tecpen" userId="c5ce32652c29dffd" providerId="LiveId" clId="{32C3D0C1-E84D-4404-82B3-44AC74F0E28E}" dt="2021-09-22T04:08:42.644" v="2" actId="164"/>
          <ac:picMkLst>
            <pc:docMk/>
            <pc:sldMk cId="0" sldId="264"/>
            <ac:picMk id="49" creationId="{00000000-0000-0000-0000-000000000000}"/>
          </ac:picMkLst>
        </pc:picChg>
        <pc:picChg chg="mod">
          <ac:chgData name="Hương Tecpen" userId="c5ce32652c29dffd" providerId="LiveId" clId="{32C3D0C1-E84D-4404-82B3-44AC74F0E28E}" dt="2021-09-22T04:08:42.644" v="2" actId="164"/>
          <ac:picMkLst>
            <pc:docMk/>
            <pc:sldMk cId="0" sldId="264"/>
            <ac:picMk id="50" creationId="{00000000-0000-0000-0000-000000000000}"/>
          </ac:picMkLst>
        </pc:picChg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65"/>
        </pc:sldMkLst>
      </pc:sldChg>
      <pc:sldChg chg="addSp delSp modSp add del mod setBg">
        <pc:chgData name="Hương Tecpen" userId="c5ce32652c29dffd" providerId="LiveId" clId="{32C3D0C1-E84D-4404-82B3-44AC74F0E28E}" dt="2021-09-22T04:48:22.772" v="16" actId="47"/>
        <pc:sldMkLst>
          <pc:docMk/>
          <pc:sldMk cId="1353588966" sldId="265"/>
        </pc:sldMkLst>
        <pc:spChg chg="del mod topLvl">
          <ac:chgData name="Hương Tecpen" userId="c5ce32652c29dffd" providerId="LiveId" clId="{32C3D0C1-E84D-4404-82B3-44AC74F0E28E}" dt="2021-09-22T04:38:18.247" v="10" actId="478"/>
          <ac:spMkLst>
            <pc:docMk/>
            <pc:sldMk cId="1353588966" sldId="265"/>
            <ac:spMk id="3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6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7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8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11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12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13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16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17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18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21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22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23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26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27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28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31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32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33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36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37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3.944" v="8" actId="478"/>
          <ac:spMkLst>
            <pc:docMk/>
            <pc:sldMk cId="1353588966" sldId="265"/>
            <ac:spMk id="38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41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6.101" v="9" actId="478"/>
          <ac:spMkLst>
            <pc:docMk/>
            <pc:sldMk cId="1353588966" sldId="265"/>
            <ac:spMk id="42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16.101" v="9" actId="478"/>
          <ac:spMkLst>
            <pc:docMk/>
            <pc:sldMk cId="1353588966" sldId="265"/>
            <ac:spMk id="43" creationId="{00000000-0000-0000-0000-000000000000}"/>
          </ac:spMkLst>
        </pc:spChg>
        <pc:spChg chg="mod">
          <ac:chgData name="Hương Tecpen" userId="c5ce32652c29dffd" providerId="LiveId" clId="{32C3D0C1-E84D-4404-82B3-44AC74F0E28E}" dt="2021-09-22T04:37:52.766" v="5" actId="165"/>
          <ac:spMkLst>
            <pc:docMk/>
            <pc:sldMk cId="1353588966" sldId="265"/>
            <ac:spMk id="46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47" creationId="{00000000-0000-0000-0000-000000000000}"/>
          </ac:spMkLst>
        </pc:spChg>
        <pc:spChg chg="del mod topLvl">
          <ac:chgData name="Hương Tecpen" userId="c5ce32652c29dffd" providerId="LiveId" clId="{32C3D0C1-E84D-4404-82B3-44AC74F0E28E}" dt="2021-09-22T04:38:01.333" v="6" actId="478"/>
          <ac:spMkLst>
            <pc:docMk/>
            <pc:sldMk cId="1353588966" sldId="265"/>
            <ac:spMk id="48" creationId="{00000000-0000-0000-0000-000000000000}"/>
          </ac:spMkLst>
        </pc:s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4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5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9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10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14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15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19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20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24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25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29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30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34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35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39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40" creationId="{00000000-0000-0000-0000-000000000000}"/>
          </ac:grpSpMkLst>
        </pc:grpChg>
        <pc:grpChg chg="del 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44" creationId="{00000000-0000-0000-0000-000000000000}"/>
          </ac:grpSpMkLst>
        </pc:grpChg>
        <pc:grpChg chg="mod topLvl">
          <ac:chgData name="Hương Tecpen" userId="c5ce32652c29dffd" providerId="LiveId" clId="{32C3D0C1-E84D-4404-82B3-44AC74F0E28E}" dt="2021-09-22T04:37:52.766" v="5" actId="165"/>
          <ac:grpSpMkLst>
            <pc:docMk/>
            <pc:sldMk cId="1353588966" sldId="265"/>
            <ac:grpSpMk id="45" creationId="{00000000-0000-0000-0000-000000000000}"/>
          </ac:grpSpMkLst>
        </pc:grpChg>
        <pc:grpChg chg="del">
          <ac:chgData name="Hương Tecpen" userId="c5ce32652c29dffd" providerId="LiveId" clId="{32C3D0C1-E84D-4404-82B3-44AC74F0E28E}" dt="2021-09-22T04:37:48.885" v="4" actId="165"/>
          <ac:grpSpMkLst>
            <pc:docMk/>
            <pc:sldMk cId="1353588966" sldId="265"/>
            <ac:grpSpMk id="51" creationId="{B133D979-1AA7-4642-A199-8D69C5A5B9CC}"/>
          </ac:grpSpMkLst>
        </pc:grpChg>
        <pc:picChg chg="mod topLvl">
          <ac:chgData name="Hương Tecpen" userId="c5ce32652c29dffd" providerId="LiveId" clId="{32C3D0C1-E84D-4404-82B3-44AC74F0E28E}" dt="2021-09-22T04:37:48.885" v="4" actId="165"/>
          <ac:picMkLst>
            <pc:docMk/>
            <pc:sldMk cId="1353588966" sldId="265"/>
            <ac:picMk id="2" creationId="{00000000-0000-0000-0000-000000000000}"/>
          </ac:picMkLst>
        </pc:picChg>
        <pc:picChg chg="add del mod topLvl">
          <ac:chgData name="Hương Tecpen" userId="c5ce32652c29dffd" providerId="LiveId" clId="{32C3D0C1-E84D-4404-82B3-44AC74F0E28E}" dt="2021-09-22T04:48:20.412" v="15" actId="478"/>
          <ac:picMkLst>
            <pc:docMk/>
            <pc:sldMk cId="1353588966" sldId="265"/>
            <ac:picMk id="49" creationId="{00000000-0000-0000-0000-000000000000}"/>
          </ac:picMkLst>
        </pc:picChg>
        <pc:picChg chg="mod topLvl">
          <ac:chgData name="Hương Tecpen" userId="c5ce32652c29dffd" providerId="LiveId" clId="{32C3D0C1-E84D-4404-82B3-44AC74F0E28E}" dt="2021-09-22T04:37:48.885" v="4" actId="165"/>
          <ac:picMkLst>
            <pc:docMk/>
            <pc:sldMk cId="1353588966" sldId="265"/>
            <ac:picMk id="50" creationId="{00000000-0000-0000-0000-000000000000}"/>
          </ac:picMkLst>
        </pc:picChg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66"/>
        </pc:sldMkLst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67"/>
        </pc:sldMkLst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68"/>
        </pc:sldMkLst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69"/>
        </pc:sldMkLst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70"/>
        </pc:sldMkLst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71"/>
        </pc:sldMkLst>
      </pc:sldChg>
      <pc:sldChg chg="del">
        <pc:chgData name="Hương Tecpen" userId="c5ce32652c29dffd" providerId="LiveId" clId="{32C3D0C1-E84D-4404-82B3-44AC74F0E28E}" dt="2021-09-22T03:56:56.210" v="1" actId="47"/>
        <pc:sldMkLst>
          <pc:docMk/>
          <pc:sldMk cId="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B133D979-1AA7-4642-A199-8D69C5A5B9CC}"/>
              </a:ext>
            </a:extLst>
          </p:cNvPr>
          <p:cNvGrpSpPr/>
          <p:nvPr/>
        </p:nvGrpSpPr>
        <p:grpSpPr>
          <a:xfrm>
            <a:off x="2096823" y="550406"/>
            <a:ext cx="6498354" cy="6459188"/>
            <a:chOff x="2096823" y="550406"/>
            <a:chExt cx="6498354" cy="645918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669991" y="1205283"/>
              <a:ext cx="5250875" cy="5250876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3917967" y="3421499"/>
              <a:ext cx="2754922" cy="118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8"/>
                </a:lnSpc>
              </a:pPr>
              <a:r>
                <a:rPr lang="en-US" sz="2851" spc="108" dirty="0">
                  <a:solidFill>
                    <a:srgbClr val="50878B"/>
                  </a:solidFill>
                  <a:latin typeface="Barlow Condensed Bold"/>
                </a:rPr>
                <a:t> ACCOUNTING PROCESS </a:t>
              </a:r>
            </a:p>
            <a:p>
              <a:pPr algn="ctr">
                <a:lnSpc>
                  <a:spcPts val="3108"/>
                </a:lnSpc>
              </a:pPr>
              <a:r>
                <a:rPr lang="en-US" sz="2851" spc="108" dirty="0">
                  <a:solidFill>
                    <a:srgbClr val="50878B"/>
                  </a:solidFill>
                  <a:latin typeface="Barlow Condensed Bold"/>
                </a:rPr>
                <a:t>FLOW CHART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4521402" y="550406"/>
              <a:ext cx="1598442" cy="1598443"/>
              <a:chOff x="0" y="0"/>
              <a:chExt cx="2131256" cy="2131257"/>
            </a:xfrm>
          </p:grpSpPr>
          <p:grpSp>
            <p:nvGrpSpPr>
              <p:cNvPr id="5" name="Group 5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 dirty="0">
                    <a:solidFill>
                      <a:srgbClr val="FFFFFF"/>
                    </a:solidFill>
                    <a:latin typeface="Playfair Display Bold"/>
                  </a:rPr>
                  <a:t>01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04624" y="885031"/>
                <a:ext cx="1722008" cy="8108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Analysis of Business Transactions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119844" y="1181178"/>
              <a:ext cx="1598442" cy="1598443"/>
              <a:chOff x="0" y="0"/>
              <a:chExt cx="2131256" cy="2131257"/>
            </a:xfrm>
          </p:grpSpPr>
          <p:grpSp>
            <p:nvGrpSpPr>
              <p:cNvPr id="10" name="Group 10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02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204624" y="1023695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Make Journal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Entries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996735" y="2603228"/>
              <a:ext cx="1598442" cy="1598443"/>
              <a:chOff x="0" y="0"/>
              <a:chExt cx="2131256" cy="2131257"/>
            </a:xfrm>
          </p:grpSpPr>
          <p:grpSp>
            <p:nvGrpSpPr>
              <p:cNvPr id="15" name="Group 15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03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04624" y="1023694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Post to Ledger 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Accounts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682928" y="4325964"/>
              <a:ext cx="1598442" cy="1598443"/>
              <a:chOff x="0" y="0"/>
              <a:chExt cx="2131256" cy="2131257"/>
            </a:xfrm>
          </p:grpSpPr>
          <p:grpSp>
            <p:nvGrpSpPr>
              <p:cNvPr id="20" name="Group 20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22" name="TextBox 22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04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04624" y="1023694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Prepare Trial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Balance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5394448" y="5411151"/>
              <a:ext cx="1598442" cy="1598443"/>
              <a:chOff x="0" y="0"/>
              <a:chExt cx="2131256" cy="2131257"/>
            </a:xfrm>
          </p:grpSpPr>
          <p:grpSp>
            <p:nvGrpSpPr>
              <p:cNvPr id="25" name="Group 25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27" name="TextBox 27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05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04624" y="1023694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Make Adjusting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Entries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702955" y="5411151"/>
              <a:ext cx="1598442" cy="1598443"/>
              <a:chOff x="0" y="0"/>
              <a:chExt cx="2131256" cy="2131257"/>
            </a:xfrm>
          </p:grpSpPr>
          <p:grpSp>
            <p:nvGrpSpPr>
              <p:cNvPr id="30" name="Group 30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32" name="TextBox 32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06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04624" y="1023694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Adjusted Trial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Balance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378951" y="4325964"/>
              <a:ext cx="1598442" cy="1598443"/>
              <a:chOff x="0" y="0"/>
              <a:chExt cx="2131256" cy="2131257"/>
            </a:xfrm>
          </p:grpSpPr>
          <p:grpSp>
            <p:nvGrpSpPr>
              <p:cNvPr id="35" name="Group 35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37" name="TextBox 37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07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04624" y="1023694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Prepare Financial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Statements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096823" y="2610918"/>
              <a:ext cx="1598442" cy="1598443"/>
              <a:chOff x="0" y="0"/>
              <a:chExt cx="2131256" cy="2131257"/>
            </a:xfrm>
          </p:grpSpPr>
          <p:grpSp>
            <p:nvGrpSpPr>
              <p:cNvPr id="40" name="Group 40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41" name="Freeform 41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42" name="TextBox 42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08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204624" y="1023694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Close 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Accounts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911424" y="1169643"/>
              <a:ext cx="1598442" cy="1598443"/>
              <a:chOff x="0" y="0"/>
              <a:chExt cx="2131256" cy="2131257"/>
            </a:xfrm>
          </p:grpSpPr>
          <p:grpSp>
            <p:nvGrpSpPr>
              <p:cNvPr id="45" name="Group 45"/>
              <p:cNvGrpSpPr>
                <a:grpSpLocks noChangeAspect="1"/>
              </p:cNvGrpSpPr>
              <p:nvPr/>
            </p:nvGrpSpPr>
            <p:grpSpPr>
              <a:xfrm>
                <a:off x="0" y="0"/>
                <a:ext cx="2131256" cy="2131257"/>
                <a:chOff x="0" y="0"/>
                <a:chExt cx="6350000" cy="6350000"/>
              </a:xfrm>
            </p:grpSpPr>
            <p:sp>
              <p:nvSpPr>
                <p:cNvPr id="46" name="Freeform 46"/>
                <p:cNvSpPr/>
                <p:nvPr/>
              </p:nvSpPr>
              <p:spPr>
                <a:xfrm>
                  <a:off x="-156812" y="-5088"/>
                  <a:ext cx="6663624" cy="636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624" h="6360176">
                      <a:moveTo>
                        <a:pt x="3331812" y="5088"/>
                      </a:moveTo>
                      <a:lnTo>
                        <a:pt x="3331812" y="5088"/>
                      </a:lnTo>
                      <a:cubicBezTo>
                        <a:pt x="2194111" y="0"/>
                        <a:pt x="1140649" y="604036"/>
                        <a:pt x="570324" y="1588475"/>
                      </a:cubicBezTo>
                      <a:cubicBezTo>
                        <a:pt x="0" y="2572913"/>
                        <a:pt x="0" y="3787263"/>
                        <a:pt x="570324" y="4771701"/>
                      </a:cubicBezTo>
                      <a:cubicBezTo>
                        <a:pt x="1140649" y="5756140"/>
                        <a:pt x="2194111" y="6360176"/>
                        <a:pt x="3331812" y="6355088"/>
                      </a:cubicBezTo>
                      <a:cubicBezTo>
                        <a:pt x="4469513" y="6360176"/>
                        <a:pt x="5522976" y="5756140"/>
                        <a:pt x="6093300" y="4771701"/>
                      </a:cubicBezTo>
                      <a:cubicBezTo>
                        <a:pt x="6663624" y="3787263"/>
                        <a:pt x="6663624" y="2572913"/>
                        <a:pt x="6093300" y="1588475"/>
                      </a:cubicBezTo>
                      <a:cubicBezTo>
                        <a:pt x="5522976" y="604036"/>
                        <a:pt x="4469513" y="0"/>
                        <a:pt x="3331812" y="5088"/>
                      </a:cubicBezTo>
                      <a:close/>
                    </a:path>
                  </a:pathLst>
                </a:custGeom>
                <a:solidFill>
                  <a:srgbClr val="78C8CE"/>
                </a:solidFill>
              </p:spPr>
            </p:sp>
          </p:grpSp>
          <p:sp>
            <p:nvSpPr>
              <p:cNvPr id="47" name="TextBox 47"/>
              <p:cNvSpPr txBox="1"/>
              <p:nvPr/>
            </p:nvSpPr>
            <p:spPr>
              <a:xfrm>
                <a:off x="204624" y="276454"/>
                <a:ext cx="1722008" cy="585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16"/>
                  </a:lnSpc>
                </a:pPr>
                <a:r>
                  <a:rPr lang="en-US" sz="2563" spc="256">
                    <a:solidFill>
                      <a:srgbClr val="FFFFFF"/>
                    </a:solidFill>
                    <a:latin typeface="Playfair Display Bold"/>
                  </a:rPr>
                  <a:t>09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204624" y="1023694"/>
                <a:ext cx="1722008" cy="533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Post-closing</a:t>
                </a:r>
              </a:p>
              <a:p>
                <a:pPr algn="ctr">
                  <a:lnSpc>
                    <a:spcPts val="1703"/>
                  </a:lnSpc>
                </a:pPr>
                <a:r>
                  <a:rPr lang="en-US" sz="1174" dirty="0">
                    <a:solidFill>
                      <a:srgbClr val="2D2D2D"/>
                    </a:solidFill>
                    <a:latin typeface="Open Sans"/>
                  </a:rPr>
                  <a:t>Trial Balance</a:t>
                </a:r>
              </a:p>
            </p:txBody>
          </p:sp>
        </p:grpSp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672581" y="4805332"/>
              <a:ext cx="1245695" cy="260923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964629" y="2551988"/>
              <a:ext cx="661599" cy="661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Playfair Display Bold</vt:lpstr>
      <vt:lpstr>Arial</vt:lpstr>
      <vt:lpstr>Barlow Condensed Bold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 2</dc:title>
  <cp:lastModifiedBy>Hương Tecpen</cp:lastModifiedBy>
  <cp:revision>1</cp:revision>
  <dcterms:created xsi:type="dcterms:W3CDTF">2006-08-16T00:00:00Z</dcterms:created>
  <dcterms:modified xsi:type="dcterms:W3CDTF">2021-09-22T04:48:25Z</dcterms:modified>
  <dc:identifier>DAEqhm5xZuc</dc:identifier>
</cp:coreProperties>
</file>