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52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D866-0A1F-465A-A6E6-B21CDD8B4D7F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BDE4-2C4F-4EBE-AD94-7587A9731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D866-0A1F-465A-A6E6-B21CDD8B4D7F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BDE4-2C4F-4EBE-AD94-7587A9731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56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D866-0A1F-465A-A6E6-B21CDD8B4D7F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BDE4-2C4F-4EBE-AD94-7587A9731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20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D866-0A1F-465A-A6E6-B21CDD8B4D7F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BDE4-2C4F-4EBE-AD94-7587A9731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84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D866-0A1F-465A-A6E6-B21CDD8B4D7F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BDE4-2C4F-4EBE-AD94-7587A9731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49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D866-0A1F-465A-A6E6-B21CDD8B4D7F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BDE4-2C4F-4EBE-AD94-7587A9731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7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D866-0A1F-465A-A6E6-B21CDD8B4D7F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BDE4-2C4F-4EBE-AD94-7587A9731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971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D866-0A1F-465A-A6E6-B21CDD8B4D7F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BDE4-2C4F-4EBE-AD94-7587A9731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58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D866-0A1F-465A-A6E6-B21CDD8B4D7F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BDE4-2C4F-4EBE-AD94-7587A9731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00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D866-0A1F-465A-A6E6-B21CDD8B4D7F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BDE4-2C4F-4EBE-AD94-7587A9731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95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D866-0A1F-465A-A6E6-B21CDD8B4D7F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BDE4-2C4F-4EBE-AD94-7587A9731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08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5D866-0A1F-465A-A6E6-B21CDD8B4D7F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6BDE4-2C4F-4EBE-AD94-7587A9731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32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mplatelab.com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5E9EEB5-8C06-4F41-9C08-ABC5627A29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03634"/>
              </p:ext>
            </p:extLst>
          </p:nvPr>
        </p:nvGraphicFramePr>
        <p:xfrm>
          <a:off x="0" y="0"/>
          <a:ext cx="10691817" cy="7648012"/>
        </p:xfrm>
        <a:graphic>
          <a:graphicData uri="http://schemas.openxmlformats.org/drawingml/2006/table">
            <a:tbl>
              <a:tblPr/>
              <a:tblGrid>
                <a:gridCol w="354798">
                  <a:extLst>
                    <a:ext uri="{9D8B030D-6E8A-4147-A177-3AD203B41FA5}">
                      <a16:colId xmlns:a16="http://schemas.microsoft.com/office/drawing/2014/main" val="1446220514"/>
                    </a:ext>
                  </a:extLst>
                </a:gridCol>
                <a:gridCol w="489960">
                  <a:extLst>
                    <a:ext uri="{9D8B030D-6E8A-4147-A177-3AD203B41FA5}">
                      <a16:colId xmlns:a16="http://schemas.microsoft.com/office/drawing/2014/main" val="353483109"/>
                    </a:ext>
                  </a:extLst>
                </a:gridCol>
                <a:gridCol w="489960">
                  <a:extLst>
                    <a:ext uri="{9D8B030D-6E8A-4147-A177-3AD203B41FA5}">
                      <a16:colId xmlns:a16="http://schemas.microsoft.com/office/drawing/2014/main" val="3035759612"/>
                    </a:ext>
                  </a:extLst>
                </a:gridCol>
                <a:gridCol w="430826">
                  <a:extLst>
                    <a:ext uri="{9D8B030D-6E8A-4147-A177-3AD203B41FA5}">
                      <a16:colId xmlns:a16="http://schemas.microsoft.com/office/drawing/2014/main" val="339617660"/>
                    </a:ext>
                  </a:extLst>
                </a:gridCol>
                <a:gridCol w="337904">
                  <a:extLst>
                    <a:ext uri="{9D8B030D-6E8A-4147-A177-3AD203B41FA5}">
                      <a16:colId xmlns:a16="http://schemas.microsoft.com/office/drawing/2014/main" val="4265405477"/>
                    </a:ext>
                  </a:extLst>
                </a:gridCol>
                <a:gridCol w="830679">
                  <a:extLst>
                    <a:ext uri="{9D8B030D-6E8A-4147-A177-3AD203B41FA5}">
                      <a16:colId xmlns:a16="http://schemas.microsoft.com/office/drawing/2014/main" val="783356977"/>
                    </a:ext>
                  </a:extLst>
                </a:gridCol>
                <a:gridCol w="915154">
                  <a:extLst>
                    <a:ext uri="{9D8B030D-6E8A-4147-A177-3AD203B41FA5}">
                      <a16:colId xmlns:a16="http://schemas.microsoft.com/office/drawing/2014/main" val="2137543895"/>
                    </a:ext>
                  </a:extLst>
                </a:gridCol>
                <a:gridCol w="915154">
                  <a:extLst>
                    <a:ext uri="{9D8B030D-6E8A-4147-A177-3AD203B41FA5}">
                      <a16:colId xmlns:a16="http://schemas.microsoft.com/office/drawing/2014/main" val="1556343732"/>
                    </a:ext>
                  </a:extLst>
                </a:gridCol>
                <a:gridCol w="915154">
                  <a:extLst>
                    <a:ext uri="{9D8B030D-6E8A-4147-A177-3AD203B41FA5}">
                      <a16:colId xmlns:a16="http://schemas.microsoft.com/office/drawing/2014/main" val="1705132144"/>
                    </a:ext>
                  </a:extLst>
                </a:gridCol>
                <a:gridCol w="915154">
                  <a:extLst>
                    <a:ext uri="{9D8B030D-6E8A-4147-A177-3AD203B41FA5}">
                      <a16:colId xmlns:a16="http://schemas.microsoft.com/office/drawing/2014/main" val="1245201451"/>
                    </a:ext>
                  </a:extLst>
                </a:gridCol>
                <a:gridCol w="915154">
                  <a:extLst>
                    <a:ext uri="{9D8B030D-6E8A-4147-A177-3AD203B41FA5}">
                      <a16:colId xmlns:a16="http://schemas.microsoft.com/office/drawing/2014/main" val="772982267"/>
                    </a:ext>
                  </a:extLst>
                </a:gridCol>
                <a:gridCol w="915154">
                  <a:extLst>
                    <a:ext uri="{9D8B030D-6E8A-4147-A177-3AD203B41FA5}">
                      <a16:colId xmlns:a16="http://schemas.microsoft.com/office/drawing/2014/main" val="2025430888"/>
                    </a:ext>
                  </a:extLst>
                </a:gridCol>
                <a:gridCol w="915154">
                  <a:extLst>
                    <a:ext uri="{9D8B030D-6E8A-4147-A177-3AD203B41FA5}">
                      <a16:colId xmlns:a16="http://schemas.microsoft.com/office/drawing/2014/main" val="435174740"/>
                    </a:ext>
                  </a:extLst>
                </a:gridCol>
                <a:gridCol w="915154">
                  <a:extLst>
                    <a:ext uri="{9D8B030D-6E8A-4147-A177-3AD203B41FA5}">
                      <a16:colId xmlns:a16="http://schemas.microsoft.com/office/drawing/2014/main" val="780278320"/>
                    </a:ext>
                  </a:extLst>
                </a:gridCol>
                <a:gridCol w="436458">
                  <a:extLst>
                    <a:ext uri="{9D8B030D-6E8A-4147-A177-3AD203B41FA5}">
                      <a16:colId xmlns:a16="http://schemas.microsoft.com/office/drawing/2014/main" val="3509301669"/>
                    </a:ext>
                  </a:extLst>
                </a:gridCol>
              </a:tblGrid>
              <a:tr h="250082">
                <a:tc rowSpan="6" gridSpan="5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886026"/>
                  </a:ext>
                </a:extLst>
              </a:tr>
              <a:tr h="685779"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GB" sz="3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WEEKLY PROJECT NAME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469081"/>
                  </a:ext>
                </a:extLst>
              </a:tr>
              <a:tr h="385673"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Location: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118 New Way Street, NY 21225</a:t>
                      </a:r>
                      <a:endParaRPr lang="sr-Latn-RS" sz="1200" b="1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594657"/>
                  </a:ext>
                </a:extLst>
              </a:tr>
              <a:tr h="385673"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Company: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Your Company Name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040598"/>
                  </a:ext>
                </a:extLst>
              </a:tr>
              <a:tr h="385673"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Manager: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John Doe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595181"/>
                  </a:ext>
                </a:extLst>
              </a:tr>
              <a:tr h="242727"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857494"/>
                  </a:ext>
                </a:extLst>
              </a:tr>
              <a:tr h="47809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marL="36000" algn="l" fontAlgn="ctr"/>
                      <a:r>
                        <a:rPr lang="en-GB" sz="2200" b="1" i="0" u="none" strike="noStrike">
                          <a:solidFill>
                            <a:srgbClr val="3A3838"/>
                          </a:solidFill>
                          <a:effectLst/>
                          <a:latin typeface="Bahnschrift" panose="020B0502040204020203" pitchFamily="34" charset="0"/>
                        </a:rPr>
                        <a:t>TASKS</a:t>
                      </a:r>
                    </a:p>
                  </a:txBody>
                  <a:tcPr marL="56078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B3E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GB" sz="2400" b="1" i="0" u="none" strike="noStrike">
                          <a:solidFill>
                            <a:srgbClr val="3A3838"/>
                          </a:solidFill>
                          <a:effectLst/>
                          <a:latin typeface="Bahnschrift" panose="020B0502040204020203" pitchFamily="34" charset="0"/>
                        </a:rPr>
                        <a:t>2022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838601"/>
                  </a:ext>
                </a:extLst>
              </a:tr>
              <a:tr h="4192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June</a:t>
                      </a:r>
                      <a:b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6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June</a:t>
                      </a:r>
                      <a:b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13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June</a:t>
                      </a:r>
                      <a:b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20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June</a:t>
                      </a:r>
                      <a:b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27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July</a:t>
                      </a:r>
                      <a:b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July</a:t>
                      </a:r>
                      <a:b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11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July</a:t>
                      </a:r>
                      <a:b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18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September</a:t>
                      </a:r>
                      <a:b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25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067060"/>
                  </a:ext>
                </a:extLst>
              </a:tr>
              <a:tr h="343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6000" algn="l" fontAlgn="ctr"/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Bahnschrift" panose="020B0502040204020203" pitchFamily="34" charset="0"/>
                        </a:rPr>
                        <a:t>Write content</a:t>
                      </a:r>
                    </a:p>
                  </a:txBody>
                  <a:tcPr marL="56078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B3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776745"/>
                  </a:ext>
                </a:extLst>
              </a:tr>
              <a:tr h="343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6000" algn="l" fontAlgn="ctr"/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Bahnschrift" panose="020B0502040204020203" pitchFamily="34" charset="0"/>
                        </a:rPr>
                        <a:t>Design image for headers</a:t>
                      </a:r>
                    </a:p>
                  </a:txBody>
                  <a:tcPr marL="56078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B3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471974"/>
                  </a:ext>
                </a:extLst>
              </a:tr>
              <a:tr h="343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6000" algn="l" fontAlgn="ctr"/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Bahnschrift" panose="020B0502040204020203" pitchFamily="34" charset="0"/>
                        </a:rPr>
                        <a:t>Chapter I - Positive start</a:t>
                      </a:r>
                    </a:p>
                  </a:txBody>
                  <a:tcPr marL="56078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B3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46777"/>
                  </a:ext>
                </a:extLst>
              </a:tr>
              <a:tr h="343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6000" algn="l" fontAlgn="ctr"/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Bahnschrift" panose="020B0502040204020203" pitchFamily="34" charset="0"/>
                        </a:rPr>
                        <a:t>Chapter II - Mistakes and avoiding them</a:t>
                      </a:r>
                    </a:p>
                  </a:txBody>
                  <a:tcPr marL="56078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B3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775296"/>
                  </a:ext>
                </a:extLst>
              </a:tr>
              <a:tr h="343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6000" algn="l" fontAlgn="ctr"/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Bahnschrift" panose="020B0502040204020203" pitchFamily="34" charset="0"/>
                        </a:rPr>
                        <a:t>Chapter III - Constructive critics</a:t>
                      </a:r>
                    </a:p>
                  </a:txBody>
                  <a:tcPr marL="56078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B3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563804"/>
                  </a:ext>
                </a:extLst>
              </a:tr>
              <a:tr h="343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6000" algn="l" fontAlgn="ctr"/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Bahnschrift" panose="020B0502040204020203" pitchFamily="34" charset="0"/>
                        </a:rPr>
                        <a:t>Annex</a:t>
                      </a:r>
                    </a:p>
                  </a:txBody>
                  <a:tcPr marL="56078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B3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617878"/>
                  </a:ext>
                </a:extLst>
              </a:tr>
              <a:tr h="343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6000" algn="l" fontAlgn="ctr"/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Bahnschrift" panose="020B0502040204020203" pitchFamily="34" charset="0"/>
                        </a:rPr>
                        <a:t>Revisions</a:t>
                      </a:r>
                    </a:p>
                  </a:txBody>
                  <a:tcPr marL="56078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B3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763305"/>
                  </a:ext>
                </a:extLst>
              </a:tr>
              <a:tr h="343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6000" algn="l" fontAlgn="ctr"/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Bahnschrift" panose="020B0502040204020203" pitchFamily="34" charset="0"/>
                        </a:rPr>
                        <a:t>Publishing steps</a:t>
                      </a:r>
                    </a:p>
                  </a:txBody>
                  <a:tcPr marL="56078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B3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091055"/>
                  </a:ext>
                </a:extLst>
              </a:tr>
              <a:tr h="343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6000" algn="l" fontAlgn="ctr"/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Bahnschrift" panose="020B0502040204020203" pitchFamily="34" charset="0"/>
                        </a:rPr>
                        <a:t>Lorem Ipsum</a:t>
                      </a:r>
                    </a:p>
                  </a:txBody>
                  <a:tcPr marL="56078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B3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931889"/>
                  </a:ext>
                </a:extLst>
              </a:tr>
              <a:tr h="343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6000" algn="l" fontAlgn="ctr"/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Bahnschrift" panose="020B0502040204020203" pitchFamily="34" charset="0"/>
                        </a:rPr>
                        <a:t>Lorem Ipsum</a:t>
                      </a:r>
                    </a:p>
                  </a:txBody>
                  <a:tcPr marL="56078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B3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562271"/>
                  </a:ext>
                </a:extLst>
              </a:tr>
              <a:tr h="3438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6000" algn="l" fontAlgn="ctr"/>
                      <a:r>
                        <a:rPr lang="en-GB" sz="1000" b="0" i="0" u="none" strike="noStrike">
                          <a:solidFill>
                            <a:srgbClr val="3A3838"/>
                          </a:solidFill>
                          <a:effectLst/>
                          <a:latin typeface="Bahnschrift" panose="020B0502040204020203" pitchFamily="34" charset="0"/>
                        </a:rPr>
                        <a:t>Lorem Ipsum</a:t>
                      </a:r>
                    </a:p>
                  </a:txBody>
                  <a:tcPr marL="56078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B3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789033"/>
                  </a:ext>
                </a:extLst>
              </a:tr>
              <a:tr h="2353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3A3838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B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3A3838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B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3A3838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B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3A3838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B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3A3838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B3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W1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W2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W3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W4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W5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W6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W7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W8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242295"/>
                  </a:ext>
                </a:extLst>
              </a:tr>
              <a:tr h="19123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6078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6078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6078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191478"/>
                  </a:ext>
                </a:extLst>
              </a:tr>
              <a:tr h="2059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6078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6078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6078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73" marR="4673" marT="4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142110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3352F166-E979-4480-9A0C-F50FB18318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291650"/>
            <a:ext cx="1905709" cy="191575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B53ECBE7-55D4-4C17-9272-B5B1BCF2493E}"/>
              </a:ext>
            </a:extLst>
          </p:cNvPr>
          <p:cNvGrpSpPr/>
          <p:nvPr/>
        </p:nvGrpSpPr>
        <p:grpSpPr>
          <a:xfrm>
            <a:off x="3102786" y="3303984"/>
            <a:ext cx="2692740" cy="172497"/>
            <a:chOff x="2838417" y="2981854"/>
            <a:chExt cx="2686595" cy="172497"/>
          </a:xfrm>
        </p:grpSpPr>
        <p:sp>
          <p:nvSpPr>
            <p:cNvPr id="44" name="TextBox 32">
              <a:extLst>
                <a:ext uri="{FF2B5EF4-FFF2-40B4-BE49-F238E27FC236}">
                  <a16:creationId xmlns:a16="http://schemas.microsoft.com/office/drawing/2014/main" id="{E091DA7B-2F55-431B-94B9-193107A0F756}"/>
                </a:ext>
              </a:extLst>
            </p:cNvPr>
            <p:cNvSpPr txBox="1"/>
            <p:nvPr/>
          </p:nvSpPr>
          <p:spPr>
            <a:xfrm>
              <a:off x="2838417" y="2981854"/>
              <a:ext cx="216380" cy="17249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rIns="3600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sr-Latn-RS" sz="600">
                  <a:latin typeface="Bahnschrift" panose="020B0502040204020203" pitchFamily="34" charset="0"/>
                </a:rPr>
                <a:t>45%</a:t>
              </a:r>
              <a:endParaRPr lang="en-GB" sz="600">
                <a:latin typeface="Bahnschrift" panose="020B0502040204020203" pitchFamily="34" charset="0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BF933146-AE21-447C-AF08-803A4CED293E}"/>
                </a:ext>
              </a:extLst>
            </p:cNvPr>
            <p:cNvGrpSpPr/>
            <p:nvPr/>
          </p:nvGrpSpPr>
          <p:grpSpPr>
            <a:xfrm>
              <a:off x="3099675" y="3020205"/>
              <a:ext cx="1250057" cy="95794"/>
              <a:chOff x="3099675" y="3020205"/>
              <a:chExt cx="1250057" cy="95794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249753B-94BB-4493-AC3F-F5B0F52D2BCA}"/>
                  </a:ext>
                </a:extLst>
              </p:cNvPr>
              <p:cNvSpPr/>
              <p:nvPr/>
            </p:nvSpPr>
            <p:spPr>
              <a:xfrm>
                <a:off x="3099675" y="3020205"/>
                <a:ext cx="570411" cy="9579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3AB57DA-7B59-45DF-B49D-8054557A2067}"/>
                  </a:ext>
                </a:extLst>
              </p:cNvPr>
              <p:cNvSpPr/>
              <p:nvPr/>
            </p:nvSpPr>
            <p:spPr>
              <a:xfrm>
                <a:off x="3665732" y="3020205"/>
                <a:ext cx="684000" cy="9579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sp>
          <p:nvSpPr>
            <p:cNvPr id="46" name="TextBox 36">
              <a:extLst>
                <a:ext uri="{FF2B5EF4-FFF2-40B4-BE49-F238E27FC236}">
                  <a16:creationId xmlns:a16="http://schemas.microsoft.com/office/drawing/2014/main" id="{90C55BA4-D338-4E42-9592-11E015D4B045}"/>
                </a:ext>
              </a:extLst>
            </p:cNvPr>
            <p:cNvSpPr txBox="1"/>
            <p:nvPr/>
          </p:nvSpPr>
          <p:spPr>
            <a:xfrm>
              <a:off x="4397250" y="2981854"/>
              <a:ext cx="1127762" cy="17249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36000" rIns="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sr-Latn-RS" sz="600">
                  <a:latin typeface="Bahnschrift" panose="020B0502040204020203" pitchFamily="34" charset="0"/>
                </a:rPr>
                <a:t>Mina Summer</a:t>
              </a:r>
              <a:endParaRPr lang="en-GB" sz="600">
                <a:latin typeface="Bahnschrift" panose="020B0502040204020203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5A6F2E0-DDDE-4366-AD66-DE71A07A4F1C}"/>
              </a:ext>
            </a:extLst>
          </p:cNvPr>
          <p:cNvGrpSpPr/>
          <p:nvPr/>
        </p:nvGrpSpPr>
        <p:grpSpPr>
          <a:xfrm>
            <a:off x="3978421" y="3651142"/>
            <a:ext cx="3021618" cy="172497"/>
            <a:chOff x="3653084" y="3329012"/>
            <a:chExt cx="3016015" cy="172497"/>
          </a:xfrm>
        </p:grpSpPr>
        <p:sp>
          <p:nvSpPr>
            <p:cNvPr id="39" name="TextBox 39">
              <a:extLst>
                <a:ext uri="{FF2B5EF4-FFF2-40B4-BE49-F238E27FC236}">
                  <a16:creationId xmlns:a16="http://schemas.microsoft.com/office/drawing/2014/main" id="{3AA720C3-3917-4302-BE79-8AD735B4B075}"/>
                </a:ext>
              </a:extLst>
            </p:cNvPr>
            <p:cNvSpPr txBox="1"/>
            <p:nvPr/>
          </p:nvSpPr>
          <p:spPr>
            <a:xfrm>
              <a:off x="3653084" y="3329012"/>
              <a:ext cx="216380" cy="17249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rIns="3600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sr-Latn-RS" sz="600">
                  <a:latin typeface="Bahnschrift" panose="020B0502040204020203" pitchFamily="34" charset="0"/>
                </a:rPr>
                <a:t>15%</a:t>
              </a:r>
              <a:endParaRPr lang="en-GB" sz="600">
                <a:latin typeface="Bahnschrift" panose="020B0502040204020203" pitchFamily="34" charset="0"/>
              </a:endParaRP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5872C7B-C7F3-4245-B4A1-51B978C7F12B}"/>
                </a:ext>
              </a:extLst>
            </p:cNvPr>
            <p:cNvGrpSpPr/>
            <p:nvPr/>
          </p:nvGrpSpPr>
          <p:grpSpPr>
            <a:xfrm>
              <a:off x="3914342" y="3367363"/>
              <a:ext cx="1546742" cy="95794"/>
              <a:chOff x="3914342" y="3367363"/>
              <a:chExt cx="1546742" cy="95794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7338B213-53C8-4C1F-AF74-7F3138A6B1D8}"/>
                  </a:ext>
                </a:extLst>
              </p:cNvPr>
              <p:cNvSpPr/>
              <p:nvPr/>
            </p:nvSpPr>
            <p:spPr>
              <a:xfrm>
                <a:off x="3914342" y="3367363"/>
                <a:ext cx="216360" cy="9579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27AFE4D0-E359-4202-B393-1F3F750B6C09}"/>
                  </a:ext>
                </a:extLst>
              </p:cNvPr>
              <p:cNvSpPr/>
              <p:nvPr/>
            </p:nvSpPr>
            <p:spPr>
              <a:xfrm>
                <a:off x="4126865" y="3367363"/>
                <a:ext cx="1334219" cy="9579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sp>
          <p:nvSpPr>
            <p:cNvPr id="41" name="TextBox 41">
              <a:extLst>
                <a:ext uri="{FF2B5EF4-FFF2-40B4-BE49-F238E27FC236}">
                  <a16:creationId xmlns:a16="http://schemas.microsoft.com/office/drawing/2014/main" id="{205689CB-171E-40F3-8EA8-E91C3C8A79A2}"/>
                </a:ext>
              </a:extLst>
            </p:cNvPr>
            <p:cNvSpPr txBox="1"/>
            <p:nvPr/>
          </p:nvSpPr>
          <p:spPr>
            <a:xfrm>
              <a:off x="5541337" y="3329012"/>
              <a:ext cx="1127762" cy="17249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36000" rIns="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sr-Latn-RS" sz="600">
                  <a:latin typeface="Bahnschrift" panose="020B0502040204020203" pitchFamily="34" charset="0"/>
                </a:rPr>
                <a:t>Rick Cutforth</a:t>
              </a:r>
              <a:endParaRPr lang="en-GB" sz="600">
                <a:latin typeface="Bahnschrift" panose="020B0502040204020203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BB8FCE7-98A8-4D6D-B5D9-CF0157D65F33}"/>
              </a:ext>
            </a:extLst>
          </p:cNvPr>
          <p:cNvGrpSpPr/>
          <p:nvPr/>
        </p:nvGrpSpPr>
        <p:grpSpPr>
          <a:xfrm>
            <a:off x="4892135" y="3998299"/>
            <a:ext cx="3482912" cy="172497"/>
            <a:chOff x="4505851" y="3676169"/>
            <a:chExt cx="3474722" cy="172497"/>
          </a:xfrm>
        </p:grpSpPr>
        <p:sp>
          <p:nvSpPr>
            <p:cNvPr id="36" name="TextBox 45">
              <a:extLst>
                <a:ext uri="{FF2B5EF4-FFF2-40B4-BE49-F238E27FC236}">
                  <a16:creationId xmlns:a16="http://schemas.microsoft.com/office/drawing/2014/main" id="{E442CAA4-1C43-4377-B7A5-6A0F8BD55595}"/>
                </a:ext>
              </a:extLst>
            </p:cNvPr>
            <p:cNvSpPr txBox="1"/>
            <p:nvPr/>
          </p:nvSpPr>
          <p:spPr>
            <a:xfrm>
              <a:off x="4505851" y="3676169"/>
              <a:ext cx="216380" cy="17249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rIns="3600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sr-Latn-RS" sz="600">
                  <a:latin typeface="Bahnschrift" panose="020B0502040204020203" pitchFamily="34" charset="0"/>
                </a:rPr>
                <a:t>0%</a:t>
              </a:r>
              <a:endParaRPr lang="en-GB" sz="600">
                <a:latin typeface="Bahnschrift" panose="020B0502040204020203" pitchFamily="34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3A8F7F2-34B1-4826-8C61-BDDE15C2A0E2}"/>
                </a:ext>
              </a:extLst>
            </p:cNvPr>
            <p:cNvSpPr/>
            <p:nvPr/>
          </p:nvSpPr>
          <p:spPr>
            <a:xfrm>
              <a:off x="4762750" y="3714520"/>
              <a:ext cx="2016000" cy="9579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38" name="TextBox 47">
              <a:extLst>
                <a:ext uri="{FF2B5EF4-FFF2-40B4-BE49-F238E27FC236}">
                  <a16:creationId xmlns:a16="http://schemas.microsoft.com/office/drawing/2014/main" id="{EDB8895E-AFD9-48E5-9AFE-8110D064F772}"/>
                </a:ext>
              </a:extLst>
            </p:cNvPr>
            <p:cNvSpPr txBox="1"/>
            <p:nvPr/>
          </p:nvSpPr>
          <p:spPr>
            <a:xfrm>
              <a:off x="6852811" y="3676169"/>
              <a:ext cx="1127762" cy="17249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36000" rIns="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sr-Latn-RS" sz="600">
                  <a:latin typeface="Bahnschrift" panose="020B0502040204020203" pitchFamily="34" charset="0"/>
                </a:rPr>
                <a:t>Poly Gerhard</a:t>
              </a:r>
              <a:endParaRPr lang="en-GB" sz="600">
                <a:latin typeface="Bahnschrift" panose="020B0502040204020203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028B89A-B3BC-47CF-ADDE-80C558DCB5A6}"/>
              </a:ext>
            </a:extLst>
          </p:cNvPr>
          <p:cNvGrpSpPr/>
          <p:nvPr/>
        </p:nvGrpSpPr>
        <p:grpSpPr>
          <a:xfrm>
            <a:off x="4891041" y="4345458"/>
            <a:ext cx="2692741" cy="172497"/>
            <a:chOff x="4504752" y="4023328"/>
            <a:chExt cx="2686595" cy="172497"/>
          </a:xfrm>
        </p:grpSpPr>
        <p:sp>
          <p:nvSpPr>
            <p:cNvPr id="33" name="TextBox 51">
              <a:extLst>
                <a:ext uri="{FF2B5EF4-FFF2-40B4-BE49-F238E27FC236}">
                  <a16:creationId xmlns:a16="http://schemas.microsoft.com/office/drawing/2014/main" id="{629C11C1-8D26-464B-9036-2369D000E248}"/>
                </a:ext>
              </a:extLst>
            </p:cNvPr>
            <p:cNvSpPr txBox="1"/>
            <p:nvPr/>
          </p:nvSpPr>
          <p:spPr>
            <a:xfrm>
              <a:off x="4504752" y="4023328"/>
              <a:ext cx="216380" cy="17249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rIns="3600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sr-Latn-RS" sz="600">
                  <a:latin typeface="Bahnschrift" panose="020B0502040204020203" pitchFamily="34" charset="0"/>
                </a:rPr>
                <a:t>100%</a:t>
              </a:r>
              <a:endParaRPr lang="en-GB" sz="600">
                <a:latin typeface="Bahnschrift" panose="020B0502040204020203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2E3133C-3031-4FBA-B790-9BB7A0FF0455}"/>
                </a:ext>
              </a:extLst>
            </p:cNvPr>
            <p:cNvSpPr/>
            <p:nvPr/>
          </p:nvSpPr>
          <p:spPr>
            <a:xfrm>
              <a:off x="4766009" y="4061679"/>
              <a:ext cx="1260000" cy="9579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35" name="TextBox 53">
              <a:extLst>
                <a:ext uri="{FF2B5EF4-FFF2-40B4-BE49-F238E27FC236}">
                  <a16:creationId xmlns:a16="http://schemas.microsoft.com/office/drawing/2014/main" id="{65CA6DCF-A8D7-4D78-9079-16F6B19195E8}"/>
                </a:ext>
              </a:extLst>
            </p:cNvPr>
            <p:cNvSpPr txBox="1"/>
            <p:nvPr/>
          </p:nvSpPr>
          <p:spPr>
            <a:xfrm>
              <a:off x="6063585" y="4023328"/>
              <a:ext cx="1127762" cy="17249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36000" rIns="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sr-Latn-RS" sz="600">
                  <a:latin typeface="Bahnschrift" panose="020B0502040204020203" pitchFamily="34" charset="0"/>
                </a:rPr>
                <a:t>Bryan Ford</a:t>
              </a:r>
              <a:endParaRPr lang="en-GB" sz="600">
                <a:latin typeface="Bahnschrift" panose="020B0502040204020203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99DFDD9-FBCD-47A2-B170-E0D940BB3D96}"/>
              </a:ext>
            </a:extLst>
          </p:cNvPr>
          <p:cNvGrpSpPr/>
          <p:nvPr/>
        </p:nvGrpSpPr>
        <p:grpSpPr>
          <a:xfrm>
            <a:off x="5901433" y="4692615"/>
            <a:ext cx="2692740" cy="172497"/>
            <a:chOff x="5372907" y="4370485"/>
            <a:chExt cx="2686595" cy="172497"/>
          </a:xfrm>
        </p:grpSpPr>
        <p:sp>
          <p:nvSpPr>
            <p:cNvPr id="28" name="TextBox 57">
              <a:extLst>
                <a:ext uri="{FF2B5EF4-FFF2-40B4-BE49-F238E27FC236}">
                  <a16:creationId xmlns:a16="http://schemas.microsoft.com/office/drawing/2014/main" id="{8D0E6EC5-A867-47DC-B5DB-B99AB1AA06A6}"/>
                </a:ext>
              </a:extLst>
            </p:cNvPr>
            <p:cNvSpPr txBox="1"/>
            <p:nvPr/>
          </p:nvSpPr>
          <p:spPr>
            <a:xfrm>
              <a:off x="5372907" y="4370485"/>
              <a:ext cx="216380" cy="17249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rIns="3600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sr-Latn-RS" sz="600">
                  <a:latin typeface="Bahnschrift" panose="020B0502040204020203" pitchFamily="34" charset="0"/>
                </a:rPr>
                <a:t>45%</a:t>
              </a:r>
              <a:endParaRPr lang="en-GB" sz="600">
                <a:latin typeface="Bahnschrift" panose="020B0502040204020203" pitchFamily="34" charset="0"/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61597C2-E445-4C28-8101-44BB358EE8CC}"/>
                </a:ext>
              </a:extLst>
            </p:cNvPr>
            <p:cNvGrpSpPr/>
            <p:nvPr/>
          </p:nvGrpSpPr>
          <p:grpSpPr>
            <a:xfrm>
              <a:off x="5634165" y="4408836"/>
              <a:ext cx="1250057" cy="95794"/>
              <a:chOff x="5634165" y="4408836"/>
              <a:chExt cx="1250057" cy="95794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3033333-ED2C-458C-8D40-7A033B8F766F}"/>
                  </a:ext>
                </a:extLst>
              </p:cNvPr>
              <p:cNvSpPr/>
              <p:nvPr/>
            </p:nvSpPr>
            <p:spPr>
              <a:xfrm>
                <a:off x="5634165" y="4408836"/>
                <a:ext cx="570411" cy="9579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2365A7FF-55FF-4663-A5BE-46B123053B24}"/>
                  </a:ext>
                </a:extLst>
              </p:cNvPr>
              <p:cNvSpPr/>
              <p:nvPr/>
            </p:nvSpPr>
            <p:spPr>
              <a:xfrm>
                <a:off x="6200222" y="4408836"/>
                <a:ext cx="684000" cy="9579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sp>
          <p:nvSpPr>
            <p:cNvPr id="30" name="TextBox 59">
              <a:extLst>
                <a:ext uri="{FF2B5EF4-FFF2-40B4-BE49-F238E27FC236}">
                  <a16:creationId xmlns:a16="http://schemas.microsoft.com/office/drawing/2014/main" id="{DAB320A4-59A7-4E48-94CC-B7CBD1783310}"/>
                </a:ext>
              </a:extLst>
            </p:cNvPr>
            <p:cNvSpPr txBox="1"/>
            <p:nvPr/>
          </p:nvSpPr>
          <p:spPr>
            <a:xfrm>
              <a:off x="6931740" y="4370485"/>
              <a:ext cx="1127762" cy="17249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36000" rIns="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sr-Latn-RS" sz="600">
                  <a:latin typeface="Bahnschrift" panose="020B0502040204020203" pitchFamily="34" charset="0"/>
                </a:rPr>
                <a:t>Whitney Brooks</a:t>
              </a:r>
              <a:endParaRPr lang="en-GB" sz="600">
                <a:latin typeface="Bahnschrift" panose="020B0502040204020203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BB456A-178D-4790-8B37-26CC8795B556}"/>
              </a:ext>
            </a:extLst>
          </p:cNvPr>
          <p:cNvGrpSpPr/>
          <p:nvPr/>
        </p:nvGrpSpPr>
        <p:grpSpPr>
          <a:xfrm>
            <a:off x="6859288" y="5039774"/>
            <a:ext cx="3151576" cy="172497"/>
            <a:chOff x="6219007" y="4717644"/>
            <a:chExt cx="3142079" cy="172497"/>
          </a:xfrm>
        </p:grpSpPr>
        <p:sp>
          <p:nvSpPr>
            <p:cNvPr id="25" name="TextBox 63">
              <a:extLst>
                <a:ext uri="{FF2B5EF4-FFF2-40B4-BE49-F238E27FC236}">
                  <a16:creationId xmlns:a16="http://schemas.microsoft.com/office/drawing/2014/main" id="{90D62CC7-B61F-42D5-BFA0-CF0AB3D38F08}"/>
                </a:ext>
              </a:extLst>
            </p:cNvPr>
            <p:cNvSpPr txBox="1"/>
            <p:nvPr/>
          </p:nvSpPr>
          <p:spPr>
            <a:xfrm>
              <a:off x="6219007" y="4717644"/>
              <a:ext cx="216380" cy="17249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rIns="3600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sr-Latn-RS" sz="600">
                  <a:latin typeface="Bahnschrift" panose="020B0502040204020203" pitchFamily="34" charset="0"/>
                </a:rPr>
                <a:t>0%</a:t>
              </a:r>
              <a:endParaRPr lang="en-GB" sz="600">
                <a:latin typeface="Bahnschrift" panose="020B0502040204020203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145305-04D6-40DD-A466-AF9AC2805AC9}"/>
                </a:ext>
              </a:extLst>
            </p:cNvPr>
            <p:cNvSpPr/>
            <p:nvPr/>
          </p:nvSpPr>
          <p:spPr>
            <a:xfrm>
              <a:off x="6475906" y="4755995"/>
              <a:ext cx="2016000" cy="9579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7" name="TextBox 65">
              <a:extLst>
                <a:ext uri="{FF2B5EF4-FFF2-40B4-BE49-F238E27FC236}">
                  <a16:creationId xmlns:a16="http://schemas.microsoft.com/office/drawing/2014/main" id="{E611F59F-882A-47CE-AA7A-EFD502E24F12}"/>
                </a:ext>
              </a:extLst>
            </p:cNvPr>
            <p:cNvSpPr txBox="1"/>
            <p:nvPr/>
          </p:nvSpPr>
          <p:spPr>
            <a:xfrm>
              <a:off x="8565967" y="4717644"/>
              <a:ext cx="795119" cy="17249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36000" rIns="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sr-Latn-RS" sz="600">
                  <a:latin typeface="Bahnschrift" panose="020B0502040204020203" pitchFamily="34" charset="0"/>
                </a:rPr>
                <a:t>Poly Gerhard</a:t>
              </a:r>
              <a:endParaRPr lang="en-GB" sz="600">
                <a:latin typeface="Bahnschrift" panose="020B0502040204020203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A3DB159-CF42-4D6A-BC08-2A9FE3C63DDE}"/>
              </a:ext>
            </a:extLst>
          </p:cNvPr>
          <p:cNvGrpSpPr/>
          <p:nvPr/>
        </p:nvGrpSpPr>
        <p:grpSpPr>
          <a:xfrm>
            <a:off x="6575734" y="5386931"/>
            <a:ext cx="3007557" cy="172497"/>
            <a:chOff x="5925282" y="5064801"/>
            <a:chExt cx="2999910" cy="172497"/>
          </a:xfrm>
        </p:grpSpPr>
        <p:sp>
          <p:nvSpPr>
            <p:cNvPr id="20" name="TextBox 67">
              <a:extLst>
                <a:ext uri="{FF2B5EF4-FFF2-40B4-BE49-F238E27FC236}">
                  <a16:creationId xmlns:a16="http://schemas.microsoft.com/office/drawing/2014/main" id="{BBCDDA47-B4D7-4041-B0CE-227E3AE7A424}"/>
                </a:ext>
              </a:extLst>
            </p:cNvPr>
            <p:cNvSpPr txBox="1"/>
            <p:nvPr/>
          </p:nvSpPr>
          <p:spPr>
            <a:xfrm>
              <a:off x="5925282" y="5064801"/>
              <a:ext cx="1433346" cy="17249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rIns="3600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sr-Latn-RS" sz="600">
                  <a:latin typeface="Bahnschrift" panose="020B0502040204020203" pitchFamily="34" charset="0"/>
                </a:rPr>
                <a:t>Susane</a:t>
              </a:r>
              <a:r>
                <a:rPr lang="sr-Latn-RS" sz="600" baseline="0">
                  <a:latin typeface="Bahnschrift" panose="020B0502040204020203" pitchFamily="34" charset="0"/>
                </a:rPr>
                <a:t> Phillis</a:t>
              </a:r>
              <a:endParaRPr lang="en-GB" sz="600">
                <a:latin typeface="Bahnschrift" panose="020B0502040204020203" pitchFamily="34" charset="0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5778A65-1ECD-44B6-8036-2E4F39028E1D}"/>
                </a:ext>
              </a:extLst>
            </p:cNvPr>
            <p:cNvGrpSpPr/>
            <p:nvPr/>
          </p:nvGrpSpPr>
          <p:grpSpPr>
            <a:xfrm>
              <a:off x="7403506" y="5103152"/>
              <a:ext cx="1263478" cy="95794"/>
              <a:chOff x="7403506" y="5103152"/>
              <a:chExt cx="1263478" cy="95794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7A6BAA3-B12E-492B-AF70-FD05A8955781}"/>
                  </a:ext>
                </a:extLst>
              </p:cNvPr>
              <p:cNvSpPr/>
              <p:nvPr/>
            </p:nvSpPr>
            <p:spPr>
              <a:xfrm>
                <a:off x="7403506" y="5103152"/>
                <a:ext cx="759169" cy="9579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4692185-75F5-4B52-B09B-19A8E3FB871B}"/>
                  </a:ext>
                </a:extLst>
              </p:cNvPr>
              <p:cNvSpPr/>
              <p:nvPr/>
            </p:nvSpPr>
            <p:spPr>
              <a:xfrm>
                <a:off x="8160871" y="5103152"/>
                <a:ext cx="506113" cy="9579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sp>
          <p:nvSpPr>
            <p:cNvPr id="22" name="TextBox 69">
              <a:extLst>
                <a:ext uri="{FF2B5EF4-FFF2-40B4-BE49-F238E27FC236}">
                  <a16:creationId xmlns:a16="http://schemas.microsoft.com/office/drawing/2014/main" id="{BA69F9A7-4D3F-4C95-A205-5DFE0DFDC1E7}"/>
                </a:ext>
              </a:extLst>
            </p:cNvPr>
            <p:cNvSpPr txBox="1"/>
            <p:nvPr/>
          </p:nvSpPr>
          <p:spPr>
            <a:xfrm>
              <a:off x="8701081" y="5064801"/>
              <a:ext cx="224111" cy="17249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36000" rIns="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sr-Latn-RS" sz="600">
                  <a:latin typeface="Bahnschrift" panose="020B0502040204020203" pitchFamily="34" charset="0"/>
                </a:rPr>
                <a:t>60%</a:t>
              </a:r>
              <a:endParaRPr lang="en-GB" sz="600">
                <a:latin typeface="Bahnschrift" panose="020B0502040204020203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99D058-5294-46E9-BA85-90CDA70C4415}"/>
              </a:ext>
            </a:extLst>
          </p:cNvPr>
          <p:cNvGrpSpPr/>
          <p:nvPr/>
        </p:nvGrpSpPr>
        <p:grpSpPr>
          <a:xfrm>
            <a:off x="7528323" y="5734088"/>
            <a:ext cx="2407200" cy="172497"/>
            <a:chOff x="6705148" y="5411958"/>
            <a:chExt cx="2402095" cy="172497"/>
          </a:xfrm>
        </p:grpSpPr>
        <p:sp>
          <p:nvSpPr>
            <p:cNvPr id="15" name="TextBox 73">
              <a:extLst>
                <a:ext uri="{FF2B5EF4-FFF2-40B4-BE49-F238E27FC236}">
                  <a16:creationId xmlns:a16="http://schemas.microsoft.com/office/drawing/2014/main" id="{50F9AE6F-A074-4B9D-B878-97C2DA4D43DB}"/>
                </a:ext>
              </a:extLst>
            </p:cNvPr>
            <p:cNvSpPr txBox="1"/>
            <p:nvPr/>
          </p:nvSpPr>
          <p:spPr>
            <a:xfrm>
              <a:off x="6705148" y="5411958"/>
              <a:ext cx="1433346" cy="17249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rIns="3600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sr-Latn-RS" sz="600">
                  <a:latin typeface="Bahnschrift" panose="020B0502040204020203" pitchFamily="34" charset="0"/>
                </a:rPr>
                <a:t>Ben Morris</a:t>
              </a:r>
              <a:endParaRPr lang="en-GB" sz="600">
                <a:latin typeface="Bahnschrift" panose="020B0502040204020203" pitchFamily="34" charset="0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00AEDCA-67CA-4C20-A2F3-90EE2B409295}"/>
                </a:ext>
              </a:extLst>
            </p:cNvPr>
            <p:cNvGrpSpPr/>
            <p:nvPr/>
          </p:nvGrpSpPr>
          <p:grpSpPr>
            <a:xfrm>
              <a:off x="8183372" y="5450309"/>
              <a:ext cx="651872" cy="95794"/>
              <a:chOff x="8183372" y="5450309"/>
              <a:chExt cx="651872" cy="95794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73D9B9A-3F12-48D3-831D-591AB9A42BD4}"/>
                  </a:ext>
                </a:extLst>
              </p:cNvPr>
              <p:cNvSpPr/>
              <p:nvPr/>
            </p:nvSpPr>
            <p:spPr>
              <a:xfrm>
                <a:off x="8183372" y="5450309"/>
                <a:ext cx="72302" cy="9579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C7C0ED4-C230-46C4-85A2-D6F1757DFD63}"/>
                  </a:ext>
                </a:extLst>
              </p:cNvPr>
              <p:cNvSpPr/>
              <p:nvPr/>
            </p:nvSpPr>
            <p:spPr>
              <a:xfrm>
                <a:off x="8256830" y="5450309"/>
                <a:ext cx="578414" cy="9579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sp>
          <p:nvSpPr>
            <p:cNvPr id="17" name="TextBox 75">
              <a:extLst>
                <a:ext uri="{FF2B5EF4-FFF2-40B4-BE49-F238E27FC236}">
                  <a16:creationId xmlns:a16="http://schemas.microsoft.com/office/drawing/2014/main" id="{551BB8BD-7CE9-4651-9884-372BAEEF04BC}"/>
                </a:ext>
              </a:extLst>
            </p:cNvPr>
            <p:cNvSpPr txBox="1"/>
            <p:nvPr/>
          </p:nvSpPr>
          <p:spPr>
            <a:xfrm>
              <a:off x="8883132" y="5411958"/>
              <a:ext cx="224111" cy="17249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36000" rIns="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sr-Latn-RS" sz="600">
                  <a:latin typeface="Bahnschrift" panose="020B0502040204020203" pitchFamily="34" charset="0"/>
                </a:rPr>
                <a:t>10%</a:t>
              </a:r>
              <a:endParaRPr lang="en-GB" sz="600">
                <a:latin typeface="Bahnschrift" panose="020B0502040204020203" pitchFamily="34" charset="0"/>
              </a:endParaRPr>
            </a:p>
          </p:txBody>
        </p:sp>
      </p:grpSp>
      <p:pic>
        <p:nvPicPr>
          <p:cNvPr id="49" name="Picture 48">
            <a:hlinkClick r:id="rId3"/>
            <a:extLst>
              <a:ext uri="{FF2B5EF4-FFF2-40B4-BE49-F238E27FC236}">
                <a16:creationId xmlns:a16="http://schemas.microsoft.com/office/drawing/2014/main" id="{875B4D1B-1ECF-488F-9573-9C2497DFAE0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449" y="154490"/>
            <a:ext cx="1348740" cy="274320"/>
          </a:xfrm>
          <a:prstGeom prst="rect">
            <a:avLst/>
          </a:prstGeom>
        </p:spPr>
      </p:pic>
      <p:sp>
        <p:nvSpPr>
          <p:cNvPr id="50" name="TextBox 84">
            <a:extLst>
              <a:ext uri="{FF2B5EF4-FFF2-40B4-BE49-F238E27FC236}">
                <a16:creationId xmlns:a16="http://schemas.microsoft.com/office/drawing/2014/main" id="{3657062E-2BCA-4300-B975-C05BE867573B}"/>
              </a:ext>
            </a:extLst>
          </p:cNvPr>
          <p:cNvSpPr txBox="1"/>
          <p:nvPr/>
        </p:nvSpPr>
        <p:spPr>
          <a:xfrm>
            <a:off x="9423400" y="7373251"/>
            <a:ext cx="1136294" cy="218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800">
                <a:solidFill>
                  <a:schemeClr val="bg2">
                    <a:lumMod val="2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1000">
              <a:solidFill>
                <a:schemeClr val="bg2">
                  <a:lumMod val="25000"/>
                </a:schemeClr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220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292</Words>
  <Application>Microsoft Office PowerPoint</Application>
  <PresentationFormat>Custom</PresentationFormat>
  <Paragraphs>221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2</cp:revision>
  <dcterms:created xsi:type="dcterms:W3CDTF">2021-10-15T17:12:02Z</dcterms:created>
  <dcterms:modified xsi:type="dcterms:W3CDTF">2021-10-15T17:29:33Z</dcterms:modified>
</cp:coreProperties>
</file>