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880"/>
    <a:srgbClr val="507CC4"/>
    <a:srgbClr val="C3A6E2"/>
    <a:srgbClr val="66E3E6"/>
    <a:srgbClr val="4362D4"/>
    <a:srgbClr val="A0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2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8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6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8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0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6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3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94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34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CDF1-A032-49DD-AD62-676E8412648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DF4C5-20A4-4D29-B81C-04AA117AA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5745646C-FF67-4F93-BAA8-497CC0C754EE}"/>
              </a:ext>
            </a:extLst>
          </p:cNvPr>
          <p:cNvGrpSpPr/>
          <p:nvPr/>
        </p:nvGrpSpPr>
        <p:grpSpPr>
          <a:xfrm>
            <a:off x="3814165" y="2172449"/>
            <a:ext cx="1076977" cy="4634585"/>
            <a:chOff x="3814165" y="2267719"/>
            <a:chExt cx="1076977" cy="463458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5AF9517-EB3C-4077-AA80-494445087852}"/>
                </a:ext>
              </a:extLst>
            </p:cNvPr>
            <p:cNvGrpSpPr/>
            <p:nvPr/>
          </p:nvGrpSpPr>
          <p:grpSpPr>
            <a:xfrm>
              <a:off x="3814165" y="2267719"/>
              <a:ext cx="1076977" cy="4341537"/>
              <a:chOff x="3814165" y="2267719"/>
              <a:chExt cx="1076977" cy="4341537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AF236CBB-4D5D-4D3B-93C5-8A53B7D717FF}"/>
                  </a:ext>
                </a:extLst>
              </p:cNvPr>
              <p:cNvGrpSpPr/>
              <p:nvPr/>
            </p:nvGrpSpPr>
            <p:grpSpPr>
              <a:xfrm>
                <a:off x="4248167" y="2267719"/>
                <a:ext cx="208972" cy="4114152"/>
                <a:chOff x="3695983" y="2520630"/>
                <a:chExt cx="208972" cy="4114152"/>
              </a:xfrm>
              <a:solidFill>
                <a:schemeClr val="bg1"/>
              </a:solidFill>
              <a:effectLst>
                <a:outerShdw blurRad="38100" dist="38100" dir="10800000" algn="r" rotWithShape="0">
                  <a:prstClr val="black">
                    <a:alpha val="20000"/>
                  </a:prstClr>
                </a:outerShdw>
              </a:effectLst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C290832F-C044-4E96-8F5B-E753B867C4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00469" y="2520630"/>
                  <a:ext cx="230" cy="3943529"/>
                </a:xfrm>
                <a:prstGeom prst="line">
                  <a:avLst/>
                </a:prstGeom>
                <a:grpFill/>
                <a:ln w="38100" cap="rnd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Diamond 41">
                  <a:extLst>
                    <a:ext uri="{FF2B5EF4-FFF2-40B4-BE49-F238E27FC236}">
                      <a16:creationId xmlns:a16="http://schemas.microsoft.com/office/drawing/2014/main" id="{DBD2E2D7-235C-420A-8FDA-0C67EE18F3F9}"/>
                    </a:ext>
                  </a:extLst>
                </p:cNvPr>
                <p:cNvSpPr/>
                <p:nvPr/>
              </p:nvSpPr>
              <p:spPr>
                <a:xfrm>
                  <a:off x="3695983" y="6454634"/>
                  <a:ext cx="208972" cy="180148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69351D2C-7B5C-4A48-A9E4-8BA0571A90EE}"/>
                  </a:ext>
                </a:extLst>
              </p:cNvPr>
              <p:cNvGrpSpPr/>
              <p:nvPr/>
            </p:nvGrpSpPr>
            <p:grpSpPr>
              <a:xfrm>
                <a:off x="3814165" y="6419496"/>
                <a:ext cx="1076977" cy="189760"/>
                <a:chOff x="4062199" y="6442532"/>
                <a:chExt cx="1076977" cy="189760"/>
              </a:xfrm>
            </p:grpSpPr>
            <p:sp>
              <p:nvSpPr>
                <p:cNvPr id="48" name="Rectangle: Rounded Corners 47">
                  <a:extLst>
                    <a:ext uri="{FF2B5EF4-FFF2-40B4-BE49-F238E27FC236}">
                      <a16:creationId xmlns:a16="http://schemas.microsoft.com/office/drawing/2014/main" id="{8E5886AD-31FE-428D-8772-EA30189851F2}"/>
                    </a:ext>
                  </a:extLst>
                </p:cNvPr>
                <p:cNvSpPr/>
                <p:nvPr/>
              </p:nvSpPr>
              <p:spPr>
                <a:xfrm>
                  <a:off x="4062199" y="6442532"/>
                  <a:ext cx="1076977" cy="18976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>
                  <a:outerShdw blurRad="63500" dist="63500" dir="5400000" algn="t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7536786-83E5-4BAA-AE87-1E7E83648B82}"/>
                    </a:ext>
                  </a:extLst>
                </p:cNvPr>
                <p:cNvSpPr txBox="1"/>
                <p:nvPr/>
              </p:nvSpPr>
              <p:spPr>
                <a:xfrm>
                  <a:off x="4205399" y="6447626"/>
                  <a:ext cx="79057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r-Latn-RS" sz="6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5400000" algn="t" rotWithShape="0">
                          <a:prstClr val="black">
                            <a:alpha val="10000"/>
                          </a:prstClr>
                        </a:outerShdw>
                      </a:effectLst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MILESTONE #1</a:t>
                  </a:r>
                  <a:endParaRPr lang="en-US" sz="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5400000" algn="t" rotWithShape="0">
                        <a:prstClr val="black">
                          <a:alpha val="10000"/>
                        </a:prst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92A3F18-016B-4554-8554-74C2C8A97C4D}"/>
                </a:ext>
              </a:extLst>
            </p:cNvPr>
            <p:cNvSpPr txBox="1"/>
            <p:nvPr/>
          </p:nvSpPr>
          <p:spPr>
            <a:xfrm>
              <a:off x="3814166" y="6625305"/>
              <a:ext cx="10769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Budget Approved</a:t>
              </a:r>
            </a:p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16-SEP-2022</a:t>
              </a:r>
              <a:endParaRPr lang="en-US" sz="6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A7E94F3-C8A7-44D7-A35B-EDE78EED1D5E}"/>
              </a:ext>
            </a:extLst>
          </p:cNvPr>
          <p:cNvGrpSpPr/>
          <p:nvPr/>
        </p:nvGrpSpPr>
        <p:grpSpPr>
          <a:xfrm>
            <a:off x="9145681" y="2172449"/>
            <a:ext cx="1076977" cy="5129535"/>
            <a:chOff x="3814165" y="1772769"/>
            <a:chExt cx="1076977" cy="512953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85287CBA-4A36-478D-8836-B38D80D4049A}"/>
                </a:ext>
              </a:extLst>
            </p:cNvPr>
            <p:cNvGrpSpPr/>
            <p:nvPr/>
          </p:nvGrpSpPr>
          <p:grpSpPr>
            <a:xfrm>
              <a:off x="3814165" y="1772769"/>
              <a:ext cx="1076977" cy="4836487"/>
              <a:chOff x="3814165" y="1772769"/>
              <a:chExt cx="1076977" cy="4836487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44E3F4FA-B83D-4F44-A142-27BDA8507F54}"/>
                  </a:ext>
                </a:extLst>
              </p:cNvPr>
              <p:cNvGrpSpPr/>
              <p:nvPr/>
            </p:nvGrpSpPr>
            <p:grpSpPr>
              <a:xfrm>
                <a:off x="4248167" y="1772769"/>
                <a:ext cx="208972" cy="4605927"/>
                <a:chOff x="3695983" y="2025680"/>
                <a:chExt cx="208972" cy="4605927"/>
              </a:xfrm>
              <a:solidFill>
                <a:schemeClr val="bg1"/>
              </a:solidFill>
              <a:effectLst>
                <a:outerShdw blurRad="38100" dist="38100" dir="10800000" algn="r" rotWithShape="0">
                  <a:prstClr val="black">
                    <a:alpha val="20000"/>
                  </a:prstClr>
                </a:outerShdw>
              </a:effectLst>
            </p:grpSpPr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191E5F59-8B1C-4267-84BF-14EA3178AB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0469" y="2025680"/>
                  <a:ext cx="0" cy="4438479"/>
                </a:xfrm>
                <a:prstGeom prst="line">
                  <a:avLst/>
                </a:prstGeom>
                <a:grpFill/>
                <a:ln w="38100" cap="rnd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Diamond 81">
                  <a:extLst>
                    <a:ext uri="{FF2B5EF4-FFF2-40B4-BE49-F238E27FC236}">
                      <a16:creationId xmlns:a16="http://schemas.microsoft.com/office/drawing/2014/main" id="{8CA4D439-4987-4802-B7B7-14877C4FEE76}"/>
                    </a:ext>
                  </a:extLst>
                </p:cNvPr>
                <p:cNvSpPr/>
                <p:nvPr/>
              </p:nvSpPr>
              <p:spPr>
                <a:xfrm>
                  <a:off x="3695983" y="6451459"/>
                  <a:ext cx="208972" cy="180148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0D07438E-6868-43F9-8338-E2C28BD882FB}"/>
                  </a:ext>
                </a:extLst>
              </p:cNvPr>
              <p:cNvGrpSpPr/>
              <p:nvPr/>
            </p:nvGrpSpPr>
            <p:grpSpPr>
              <a:xfrm>
                <a:off x="3814165" y="6419496"/>
                <a:ext cx="1076977" cy="189760"/>
                <a:chOff x="4062199" y="6442532"/>
                <a:chExt cx="1076977" cy="189760"/>
              </a:xfrm>
            </p:grpSpPr>
            <p:sp>
              <p:nvSpPr>
                <p:cNvPr id="79" name="Rectangle: Rounded Corners 78">
                  <a:extLst>
                    <a:ext uri="{FF2B5EF4-FFF2-40B4-BE49-F238E27FC236}">
                      <a16:creationId xmlns:a16="http://schemas.microsoft.com/office/drawing/2014/main" id="{882E966E-1373-41AA-BE9E-FBD6BE313B90}"/>
                    </a:ext>
                  </a:extLst>
                </p:cNvPr>
                <p:cNvSpPr/>
                <p:nvPr/>
              </p:nvSpPr>
              <p:spPr>
                <a:xfrm>
                  <a:off x="4062199" y="6442532"/>
                  <a:ext cx="1076977" cy="18976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>
                  <a:outerShdw blurRad="63500" dist="63500" dir="5400000" algn="t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8653D444-9754-4E52-903C-48470F0C8D99}"/>
                    </a:ext>
                  </a:extLst>
                </p:cNvPr>
                <p:cNvSpPr txBox="1"/>
                <p:nvPr/>
              </p:nvSpPr>
              <p:spPr>
                <a:xfrm>
                  <a:off x="4205399" y="6447626"/>
                  <a:ext cx="79057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r-Latn-RS" sz="6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5400000" algn="t" rotWithShape="0">
                          <a:prstClr val="black">
                            <a:alpha val="10000"/>
                          </a:prstClr>
                        </a:outerShdw>
                      </a:effectLst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MILESTONE #4</a:t>
                  </a:r>
                  <a:endParaRPr lang="en-US" sz="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5400000" algn="t" rotWithShape="0">
                        <a:prstClr val="black">
                          <a:alpha val="10000"/>
                        </a:prst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DCC3CE5-3E65-49D7-80BB-6DD7B48AF5FC}"/>
                </a:ext>
              </a:extLst>
            </p:cNvPr>
            <p:cNvSpPr txBox="1"/>
            <p:nvPr/>
          </p:nvSpPr>
          <p:spPr>
            <a:xfrm>
              <a:off x="3814166" y="6625305"/>
              <a:ext cx="10769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Machine Invoiced</a:t>
              </a:r>
            </a:p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21-OCT-2022</a:t>
              </a:r>
              <a:endParaRPr lang="en-US" sz="6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92E785B-9A29-4444-A1AF-0E025E91BD55}"/>
              </a:ext>
            </a:extLst>
          </p:cNvPr>
          <p:cNvGrpSpPr/>
          <p:nvPr/>
        </p:nvGrpSpPr>
        <p:grpSpPr>
          <a:xfrm>
            <a:off x="7506328" y="2172449"/>
            <a:ext cx="1076977" cy="4634585"/>
            <a:chOff x="3814165" y="2267719"/>
            <a:chExt cx="1076977" cy="4634585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0605E03-AFB3-4F02-AA00-ED04E47DD53B}"/>
                </a:ext>
              </a:extLst>
            </p:cNvPr>
            <p:cNvGrpSpPr/>
            <p:nvPr/>
          </p:nvGrpSpPr>
          <p:grpSpPr>
            <a:xfrm>
              <a:off x="3814165" y="2267719"/>
              <a:ext cx="1076977" cy="4341537"/>
              <a:chOff x="3814165" y="2267719"/>
              <a:chExt cx="1076977" cy="4341537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22CA0C5E-D388-42C0-8100-E491A5C4762D}"/>
                  </a:ext>
                </a:extLst>
              </p:cNvPr>
              <p:cNvGrpSpPr/>
              <p:nvPr/>
            </p:nvGrpSpPr>
            <p:grpSpPr>
              <a:xfrm>
                <a:off x="4248167" y="2267719"/>
                <a:ext cx="208972" cy="4104627"/>
                <a:chOff x="3695983" y="2520630"/>
                <a:chExt cx="208972" cy="4104627"/>
              </a:xfrm>
              <a:solidFill>
                <a:schemeClr val="bg1"/>
              </a:solidFill>
              <a:effectLst>
                <a:outerShdw blurRad="38100" dist="38100" dir="10800000" algn="r" rotWithShape="0">
                  <a:prstClr val="black">
                    <a:alpha val="20000"/>
                  </a:prstClr>
                </a:outerShdw>
              </a:effectLst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7C4048C2-D78D-4F6F-BB89-15617F5290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00469" y="2520630"/>
                  <a:ext cx="230" cy="3943529"/>
                </a:xfrm>
                <a:prstGeom prst="line">
                  <a:avLst/>
                </a:prstGeom>
                <a:grpFill/>
                <a:ln w="38100" cap="rnd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Diamond 72">
                  <a:extLst>
                    <a:ext uri="{FF2B5EF4-FFF2-40B4-BE49-F238E27FC236}">
                      <a16:creationId xmlns:a16="http://schemas.microsoft.com/office/drawing/2014/main" id="{3432DA10-8FE5-4E2A-A410-3C7037327DB7}"/>
                    </a:ext>
                  </a:extLst>
                </p:cNvPr>
                <p:cNvSpPr/>
                <p:nvPr/>
              </p:nvSpPr>
              <p:spPr>
                <a:xfrm>
                  <a:off x="3695983" y="6445109"/>
                  <a:ext cx="208972" cy="180148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ADFD87B6-E027-406D-8BE4-C680AF9E4BA2}"/>
                  </a:ext>
                </a:extLst>
              </p:cNvPr>
              <p:cNvGrpSpPr/>
              <p:nvPr/>
            </p:nvGrpSpPr>
            <p:grpSpPr>
              <a:xfrm>
                <a:off x="3814165" y="6419496"/>
                <a:ext cx="1076977" cy="189760"/>
                <a:chOff x="4062199" y="6442532"/>
                <a:chExt cx="1076977" cy="189760"/>
              </a:xfrm>
            </p:grpSpPr>
            <p:sp>
              <p:nvSpPr>
                <p:cNvPr id="70" name="Rectangle: Rounded Corners 69">
                  <a:extLst>
                    <a:ext uri="{FF2B5EF4-FFF2-40B4-BE49-F238E27FC236}">
                      <a16:creationId xmlns:a16="http://schemas.microsoft.com/office/drawing/2014/main" id="{6E38B17E-0E83-455D-8EBB-E993C3A0A351}"/>
                    </a:ext>
                  </a:extLst>
                </p:cNvPr>
                <p:cNvSpPr/>
                <p:nvPr/>
              </p:nvSpPr>
              <p:spPr>
                <a:xfrm>
                  <a:off x="4062199" y="6442532"/>
                  <a:ext cx="1076977" cy="18976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>
                  <a:outerShdw blurRad="63500" dist="63500" dir="5400000" algn="t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EEC815DE-A1C1-4F0E-A606-9414568E18F8}"/>
                    </a:ext>
                  </a:extLst>
                </p:cNvPr>
                <p:cNvSpPr txBox="1"/>
                <p:nvPr/>
              </p:nvSpPr>
              <p:spPr>
                <a:xfrm>
                  <a:off x="4205399" y="6447626"/>
                  <a:ext cx="79057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r-Latn-RS" sz="6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5400000" algn="t" rotWithShape="0">
                          <a:prstClr val="black">
                            <a:alpha val="10000"/>
                          </a:prstClr>
                        </a:outerShdw>
                      </a:effectLst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MILESTONE #3</a:t>
                  </a:r>
                  <a:endParaRPr lang="en-US" sz="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5400000" algn="t" rotWithShape="0">
                        <a:prstClr val="black">
                          <a:alpha val="10000"/>
                        </a:prst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13E694-3B9D-48CA-A7C5-A1A37F58ADC0}"/>
                </a:ext>
              </a:extLst>
            </p:cNvPr>
            <p:cNvSpPr txBox="1"/>
            <p:nvPr/>
          </p:nvSpPr>
          <p:spPr>
            <a:xfrm>
              <a:off x="3814166" y="6625305"/>
              <a:ext cx="10769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Machine Assembled</a:t>
              </a:r>
            </a:p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12-OCT-2022</a:t>
              </a:r>
              <a:endParaRPr lang="en-US" sz="6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9AFA2C2-A06D-47DB-A3EA-8B3D708C5FAC}"/>
              </a:ext>
            </a:extLst>
          </p:cNvPr>
          <p:cNvGrpSpPr/>
          <p:nvPr/>
        </p:nvGrpSpPr>
        <p:grpSpPr>
          <a:xfrm>
            <a:off x="4868014" y="2172449"/>
            <a:ext cx="1076977" cy="5129535"/>
            <a:chOff x="3814165" y="1772769"/>
            <a:chExt cx="1076977" cy="512953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B17D590-0D2E-464F-8913-A6955286AB09}"/>
                </a:ext>
              </a:extLst>
            </p:cNvPr>
            <p:cNvGrpSpPr/>
            <p:nvPr/>
          </p:nvGrpSpPr>
          <p:grpSpPr>
            <a:xfrm>
              <a:off x="3814165" y="1772769"/>
              <a:ext cx="1076977" cy="4836487"/>
              <a:chOff x="3814165" y="1772769"/>
              <a:chExt cx="1076977" cy="4836487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D67D0F1B-D454-45BC-8C7B-55B38701B6E7}"/>
                  </a:ext>
                </a:extLst>
              </p:cNvPr>
              <p:cNvGrpSpPr/>
              <p:nvPr/>
            </p:nvGrpSpPr>
            <p:grpSpPr>
              <a:xfrm>
                <a:off x="4248167" y="1772769"/>
                <a:ext cx="208972" cy="4609102"/>
                <a:chOff x="3695983" y="2025680"/>
                <a:chExt cx="208972" cy="4609102"/>
              </a:xfrm>
              <a:solidFill>
                <a:schemeClr val="bg1"/>
              </a:solidFill>
              <a:effectLst>
                <a:outerShdw blurRad="38100" dist="38100" dir="10800000" algn="r" rotWithShape="0">
                  <a:prstClr val="black">
                    <a:alpha val="20000"/>
                  </a:prstClr>
                </a:outerShdw>
              </a:effectLst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4322A94C-769A-4522-9A8A-4ACD126CAA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0469" y="2025680"/>
                  <a:ext cx="0" cy="4438479"/>
                </a:xfrm>
                <a:prstGeom prst="line">
                  <a:avLst/>
                </a:prstGeom>
                <a:grpFill/>
                <a:ln w="38100" cap="rnd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Diamond 62">
                  <a:extLst>
                    <a:ext uri="{FF2B5EF4-FFF2-40B4-BE49-F238E27FC236}">
                      <a16:creationId xmlns:a16="http://schemas.microsoft.com/office/drawing/2014/main" id="{E84AFEFA-840E-490A-B2B9-747ACFAE1C35}"/>
                    </a:ext>
                  </a:extLst>
                </p:cNvPr>
                <p:cNvSpPr/>
                <p:nvPr/>
              </p:nvSpPr>
              <p:spPr>
                <a:xfrm>
                  <a:off x="3695983" y="6454634"/>
                  <a:ext cx="208972" cy="180148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0E1CDE3-C10C-447D-AB41-7021E505AAFD}"/>
                  </a:ext>
                </a:extLst>
              </p:cNvPr>
              <p:cNvGrpSpPr/>
              <p:nvPr/>
            </p:nvGrpSpPr>
            <p:grpSpPr>
              <a:xfrm>
                <a:off x="3814165" y="6419496"/>
                <a:ext cx="1076977" cy="189760"/>
                <a:chOff x="4062199" y="6442532"/>
                <a:chExt cx="1076977" cy="189760"/>
              </a:xfrm>
            </p:grpSpPr>
            <p:sp>
              <p:nvSpPr>
                <p:cNvPr id="60" name="Rectangle: Rounded Corners 59">
                  <a:extLst>
                    <a:ext uri="{FF2B5EF4-FFF2-40B4-BE49-F238E27FC236}">
                      <a16:creationId xmlns:a16="http://schemas.microsoft.com/office/drawing/2014/main" id="{E96DF8A2-3FC2-4DDB-9998-325F907055BA}"/>
                    </a:ext>
                  </a:extLst>
                </p:cNvPr>
                <p:cNvSpPr/>
                <p:nvPr/>
              </p:nvSpPr>
              <p:spPr>
                <a:xfrm>
                  <a:off x="4062199" y="6442532"/>
                  <a:ext cx="1076977" cy="18976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>
                  <a:outerShdw blurRad="63500" dist="63500" dir="5400000" algn="t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F24C592-31D9-45AE-B827-1C2C54122B15}"/>
                    </a:ext>
                  </a:extLst>
                </p:cNvPr>
                <p:cNvSpPr txBox="1"/>
                <p:nvPr/>
              </p:nvSpPr>
              <p:spPr>
                <a:xfrm>
                  <a:off x="4205399" y="6447626"/>
                  <a:ext cx="79057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r-Latn-RS" sz="6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5400000" algn="t" rotWithShape="0">
                          <a:prstClr val="black">
                            <a:alpha val="10000"/>
                          </a:prstClr>
                        </a:outerShdw>
                      </a:effectLst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MILESTONE #2</a:t>
                  </a:r>
                  <a:endParaRPr lang="en-US" sz="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5400000" algn="t" rotWithShape="0">
                        <a:prstClr val="black">
                          <a:alpha val="10000"/>
                        </a:prst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345D0ED-0A49-40B8-8C7F-64373BFE5E9E}"/>
                </a:ext>
              </a:extLst>
            </p:cNvPr>
            <p:cNvSpPr txBox="1"/>
            <p:nvPr/>
          </p:nvSpPr>
          <p:spPr>
            <a:xfrm>
              <a:off x="3814166" y="6625305"/>
              <a:ext cx="10769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Machine Constructed</a:t>
              </a:r>
            </a:p>
            <a:p>
              <a:pPr algn="ctr"/>
              <a:r>
                <a:rPr lang="sr-Latn-RS" sz="600" b="1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23-SEP-2022</a:t>
              </a:r>
              <a:endParaRPr lang="en-US" sz="6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DAC917-CFE5-429E-BFAD-38E8D78AE7B6}"/>
              </a:ext>
            </a:extLst>
          </p:cNvPr>
          <p:cNvGrpSpPr/>
          <p:nvPr/>
        </p:nvGrpSpPr>
        <p:grpSpPr>
          <a:xfrm>
            <a:off x="2436906" y="2155959"/>
            <a:ext cx="7502518" cy="3794965"/>
            <a:chOff x="2251835" y="2459919"/>
            <a:chExt cx="6423584" cy="321004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37D1C64-48A4-41FD-A7C8-5C81A28C3CF4}"/>
                </a:ext>
              </a:extLst>
            </p:cNvPr>
            <p:cNvCxnSpPr>
              <a:cxnSpLocks/>
            </p:cNvCxnSpPr>
            <p:nvPr/>
          </p:nvCxnSpPr>
          <p:spPr>
            <a:xfrm>
              <a:off x="2251848" y="2459919"/>
              <a:ext cx="6423571" cy="0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32F6618-488A-415B-8314-8D1C31CFE8BC}"/>
                </a:ext>
              </a:extLst>
            </p:cNvPr>
            <p:cNvCxnSpPr>
              <a:cxnSpLocks/>
            </p:cNvCxnSpPr>
            <p:nvPr/>
          </p:nvCxnSpPr>
          <p:spPr>
            <a:xfrm>
              <a:off x="8675419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936E5C1-75CB-49CF-892E-4E7D3A137D71}"/>
                </a:ext>
              </a:extLst>
            </p:cNvPr>
            <p:cNvCxnSpPr>
              <a:cxnSpLocks/>
            </p:cNvCxnSpPr>
            <p:nvPr/>
          </p:nvCxnSpPr>
          <p:spPr>
            <a:xfrm>
              <a:off x="7761019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4DC4D1A-E687-430C-8ABE-E8752C36FA45}"/>
                </a:ext>
              </a:extLst>
            </p:cNvPr>
            <p:cNvCxnSpPr>
              <a:cxnSpLocks/>
            </p:cNvCxnSpPr>
            <p:nvPr/>
          </p:nvCxnSpPr>
          <p:spPr>
            <a:xfrm>
              <a:off x="6846619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4C60A2-A7DE-4BD3-B1F0-9A1445AED92F}"/>
                </a:ext>
              </a:extLst>
            </p:cNvPr>
            <p:cNvCxnSpPr>
              <a:cxnSpLocks/>
            </p:cNvCxnSpPr>
            <p:nvPr/>
          </p:nvCxnSpPr>
          <p:spPr>
            <a:xfrm>
              <a:off x="5939888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8558655-492D-419D-B2DD-1684E75E25CB}"/>
                </a:ext>
              </a:extLst>
            </p:cNvPr>
            <p:cNvCxnSpPr>
              <a:cxnSpLocks/>
            </p:cNvCxnSpPr>
            <p:nvPr/>
          </p:nvCxnSpPr>
          <p:spPr>
            <a:xfrm>
              <a:off x="5017819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0428663-3451-4D41-85F0-538504FC97FC}"/>
                </a:ext>
              </a:extLst>
            </p:cNvPr>
            <p:cNvCxnSpPr>
              <a:cxnSpLocks/>
            </p:cNvCxnSpPr>
            <p:nvPr/>
          </p:nvCxnSpPr>
          <p:spPr>
            <a:xfrm>
              <a:off x="4128274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10A7942-E434-448B-B676-8BF6961AB729}"/>
                </a:ext>
              </a:extLst>
            </p:cNvPr>
            <p:cNvCxnSpPr>
              <a:cxnSpLocks/>
            </p:cNvCxnSpPr>
            <p:nvPr/>
          </p:nvCxnSpPr>
          <p:spPr>
            <a:xfrm>
              <a:off x="3198765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FCB99DF-9B1B-4090-877D-3A19FAEAA260}"/>
                </a:ext>
              </a:extLst>
            </p:cNvPr>
            <p:cNvCxnSpPr>
              <a:cxnSpLocks/>
            </p:cNvCxnSpPr>
            <p:nvPr/>
          </p:nvCxnSpPr>
          <p:spPr>
            <a:xfrm>
              <a:off x="2251835" y="2459919"/>
              <a:ext cx="0" cy="3210041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C1D1052-7390-482C-AAF2-30EF71CDCE6C}"/>
                </a:ext>
              </a:extLst>
            </p:cNvPr>
            <p:cNvCxnSpPr>
              <a:cxnSpLocks/>
            </p:cNvCxnSpPr>
            <p:nvPr/>
          </p:nvCxnSpPr>
          <p:spPr>
            <a:xfrm>
              <a:off x="2251848" y="5669963"/>
              <a:ext cx="6423571" cy="0"/>
            </a:xfrm>
            <a:prstGeom prst="line">
              <a:avLst/>
            </a:prstGeom>
            <a:ln w="6350">
              <a:solidFill>
                <a:srgbClr val="CED6E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400C793-FEC6-4217-9989-0A07E90FEBCE}"/>
              </a:ext>
            </a:extLst>
          </p:cNvPr>
          <p:cNvSpPr/>
          <p:nvPr/>
        </p:nvSpPr>
        <p:spPr>
          <a:xfrm>
            <a:off x="2869577" y="2234179"/>
            <a:ext cx="1264274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AD961"/>
              </a:gs>
              <a:gs pos="100000">
                <a:srgbClr val="F76B1C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8869B3-B263-491F-BCCE-A13F993453EA}"/>
              </a:ext>
            </a:extLst>
          </p:cNvPr>
          <p:cNvGrpSpPr/>
          <p:nvPr/>
        </p:nvGrpSpPr>
        <p:grpSpPr>
          <a:xfrm>
            <a:off x="2436906" y="1794441"/>
            <a:ext cx="7502502" cy="215445"/>
            <a:chOff x="2251841" y="2078915"/>
            <a:chExt cx="6423578" cy="15774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6D5219-0F13-4F92-9E56-913CCC288A3A}"/>
                </a:ext>
              </a:extLst>
            </p:cNvPr>
            <p:cNvSpPr txBox="1"/>
            <p:nvPr/>
          </p:nvSpPr>
          <p:spPr>
            <a:xfrm>
              <a:off x="2251841" y="2078915"/>
              <a:ext cx="914400" cy="157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05 SEP - 11</a:t>
              </a:r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SEP</a:t>
              </a:r>
              <a:endParaRPr lang="en-US" sz="8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119E070-ADF6-4D9D-BB06-67EE619A0A74}"/>
                </a:ext>
              </a:extLst>
            </p:cNvPr>
            <p:cNvSpPr txBox="1"/>
            <p:nvPr/>
          </p:nvSpPr>
          <p:spPr>
            <a:xfrm>
              <a:off x="3166241" y="2078915"/>
              <a:ext cx="914400" cy="157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 SEP</a:t>
              </a:r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-1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</a:t>
              </a:r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SEP</a:t>
              </a:r>
              <a:endParaRPr lang="en-US" sz="8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ECA23F0-437F-46FA-A5FF-6C1CB8009F35}"/>
                </a:ext>
              </a:extLst>
            </p:cNvPr>
            <p:cNvSpPr txBox="1"/>
            <p:nvPr/>
          </p:nvSpPr>
          <p:spPr>
            <a:xfrm>
              <a:off x="4092030" y="2078915"/>
              <a:ext cx="914400" cy="157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9 SEP </a:t>
              </a:r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SEP</a:t>
              </a:r>
              <a:endParaRPr lang="en-US" sz="8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8FC9A4-EC1B-404F-9D9F-4D4C4E7885F7}"/>
                </a:ext>
              </a:extLst>
            </p:cNvPr>
            <p:cNvSpPr txBox="1"/>
            <p:nvPr/>
          </p:nvSpPr>
          <p:spPr>
            <a:xfrm>
              <a:off x="5017819" y="2078915"/>
              <a:ext cx="914400" cy="157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 SEP </a:t>
              </a:r>
              <a:r>
                <a:rPr lang="en-U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–</a:t>
              </a:r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02 OCT</a:t>
              </a:r>
              <a:endParaRPr lang="en-US" sz="8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F8E6B92-39D3-47DA-B91F-69BFF612003A}"/>
                </a:ext>
              </a:extLst>
            </p:cNvPr>
            <p:cNvSpPr txBox="1"/>
            <p:nvPr/>
          </p:nvSpPr>
          <p:spPr>
            <a:xfrm>
              <a:off x="5932220" y="2078915"/>
              <a:ext cx="914399" cy="157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03 OCT – 09 OCT</a:t>
              </a:r>
              <a:endParaRPr lang="en-US" sz="8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4FCED0-FAB5-4414-A65D-41C086B91B8E}"/>
                </a:ext>
              </a:extLst>
            </p:cNvPr>
            <p:cNvSpPr txBox="1"/>
            <p:nvPr/>
          </p:nvSpPr>
          <p:spPr>
            <a:xfrm>
              <a:off x="6846619" y="2078915"/>
              <a:ext cx="914400" cy="157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 OCT – 16 OCT</a:t>
              </a:r>
              <a:endParaRPr lang="en-US" sz="8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F4520F-2B7B-4185-8FE0-4225C0F9C71D}"/>
                </a:ext>
              </a:extLst>
            </p:cNvPr>
            <p:cNvSpPr txBox="1"/>
            <p:nvPr/>
          </p:nvSpPr>
          <p:spPr>
            <a:xfrm>
              <a:off x="7761019" y="2078915"/>
              <a:ext cx="914400" cy="157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17 OCT – 23 OCT</a:t>
              </a:r>
              <a:endParaRPr lang="en-US" sz="8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ABE7B09-BE3B-44CE-B50B-5803981181C5}"/>
              </a:ext>
            </a:extLst>
          </p:cNvPr>
          <p:cNvSpPr/>
          <p:nvPr/>
        </p:nvSpPr>
        <p:spPr>
          <a:xfrm>
            <a:off x="3814165" y="2702536"/>
            <a:ext cx="524248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C060E0"/>
              </a:gs>
              <a:gs pos="100000">
                <a:srgbClr val="5C07FF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F07A41E-1302-4BA9-93B7-E5C0ED166612}"/>
              </a:ext>
            </a:extLst>
          </p:cNvPr>
          <p:cNvSpPr/>
          <p:nvPr/>
        </p:nvSpPr>
        <p:spPr>
          <a:xfrm>
            <a:off x="4338413" y="3170893"/>
            <a:ext cx="1084331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84DEB9"/>
              </a:gs>
              <a:gs pos="100000">
                <a:srgbClr val="21C441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gradFill>
                <a:gsLst>
                  <a:gs pos="0">
                    <a:srgbClr val="21D4FD"/>
                  </a:gs>
                  <a:gs pos="100000">
                    <a:srgbClr val="B721FF"/>
                  </a:gs>
                </a:gsLst>
                <a:lin ang="18900000" scaled="1"/>
              </a:gra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546C2DB-8B17-4B42-8699-D8562698880F}"/>
              </a:ext>
            </a:extLst>
          </p:cNvPr>
          <p:cNvSpPr/>
          <p:nvPr/>
        </p:nvSpPr>
        <p:spPr>
          <a:xfrm>
            <a:off x="4338414" y="3639250"/>
            <a:ext cx="1084330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C722B"/>
              </a:gs>
              <a:gs pos="100000">
                <a:srgbClr val="FF0661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3D7C3FE-4BB4-446A-8815-E594DA6057E8}"/>
              </a:ext>
            </a:extLst>
          </p:cNvPr>
          <p:cNvSpPr/>
          <p:nvPr/>
        </p:nvSpPr>
        <p:spPr>
          <a:xfrm>
            <a:off x="5422744" y="4107607"/>
            <a:ext cx="2025333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5BCCFA"/>
              </a:gs>
              <a:gs pos="100000">
                <a:srgbClr val="4158D0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2269FF8-AB97-4ABF-8BFC-0B6068BC59D8}"/>
              </a:ext>
            </a:extLst>
          </p:cNvPr>
          <p:cNvSpPr/>
          <p:nvPr/>
        </p:nvSpPr>
        <p:spPr>
          <a:xfrm>
            <a:off x="5696506" y="4575964"/>
            <a:ext cx="2351679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9944D"/>
              </a:gs>
              <a:gs pos="100000">
                <a:srgbClr val="D74A7D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AA96F70-E286-41A5-9D26-04B80D5CCA4C}"/>
              </a:ext>
            </a:extLst>
          </p:cNvPr>
          <p:cNvSpPr/>
          <p:nvPr/>
        </p:nvSpPr>
        <p:spPr>
          <a:xfrm>
            <a:off x="8046046" y="5044321"/>
            <a:ext cx="744526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8000">
                <a:srgbClr val="507CC4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B9B57E-C373-4675-B5C4-2E43FEF9C32D}"/>
              </a:ext>
            </a:extLst>
          </p:cNvPr>
          <p:cNvSpPr txBox="1"/>
          <p:nvPr/>
        </p:nvSpPr>
        <p:spPr>
          <a:xfrm>
            <a:off x="2589306" y="229876"/>
            <a:ext cx="55299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>
                <a:solidFill>
                  <a:srgbClr val="D838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PRODUCTION</a:t>
            </a:r>
            <a:endParaRPr lang="en-US" sz="4000">
              <a:solidFill>
                <a:srgbClr val="D8388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800" b="1" spc="600">
                <a:solidFill>
                  <a:srgbClr val="F1F2F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GANTT CHART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A91CDF-DD77-4A2C-BB1F-3E3EF2F7E4EE}"/>
              </a:ext>
            </a:extLst>
          </p:cNvPr>
          <p:cNvSpPr txBox="1"/>
          <p:nvPr/>
        </p:nvSpPr>
        <p:spPr>
          <a:xfrm>
            <a:off x="740945" y="1378893"/>
            <a:ext cx="9239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>
                <a:solidFill>
                  <a:srgbClr val="A4B0B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ENTER DESCRIPTIVE </a:t>
            </a:r>
            <a:r>
              <a:rPr lang="en-US" sz="1200">
                <a:solidFill>
                  <a:srgbClr val="A4B0B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TO YOUR PROJECT </a:t>
            </a:r>
            <a:r>
              <a:rPr lang="sr-Latn-RS" sz="1200">
                <a:solidFill>
                  <a:srgbClr val="A4B0B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HERE</a:t>
            </a:r>
            <a:endParaRPr lang="en-US" sz="1200" b="1">
              <a:solidFill>
                <a:srgbClr val="A4B0B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E91BD51-029D-488C-BBF8-BD8D35A126CF}"/>
              </a:ext>
            </a:extLst>
          </p:cNvPr>
          <p:cNvSpPr/>
          <p:nvPr/>
        </p:nvSpPr>
        <p:spPr>
          <a:xfrm>
            <a:off x="8790572" y="5512681"/>
            <a:ext cx="906257" cy="3383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A0E8E8"/>
              </a:gs>
              <a:gs pos="66000">
                <a:srgbClr val="D83880"/>
              </a:gs>
            </a:gsLst>
            <a:lin ang="10800000" scaled="1"/>
            <a:tileRect/>
          </a:gradFill>
          <a:ln>
            <a:noFill/>
          </a:ln>
          <a:effectLst>
            <a:outerShdw blurRad="63500" dist="63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53AC9B2-1036-42C8-91B0-CC02753F38C7}"/>
              </a:ext>
            </a:extLst>
          </p:cNvPr>
          <p:cNvGrpSpPr/>
          <p:nvPr/>
        </p:nvGrpSpPr>
        <p:grpSpPr>
          <a:xfrm>
            <a:off x="295616" y="2264843"/>
            <a:ext cx="2016000" cy="3548423"/>
            <a:chOff x="295616" y="2376603"/>
            <a:chExt cx="2016000" cy="35484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E1D35A7-2808-46B2-8D8E-BCBD63D75E14}"/>
                </a:ext>
              </a:extLst>
            </p:cNvPr>
            <p:cNvSpPr txBox="1"/>
            <p:nvPr/>
          </p:nvSpPr>
          <p:spPr>
            <a:xfrm>
              <a:off x="295616" y="2376603"/>
              <a:ext cx="2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rgbClr val="FAD961"/>
                      </a:gs>
                      <a:gs pos="100000">
                        <a:srgbClr val="F76B1C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Conceptual solution</a:t>
              </a:r>
              <a:endParaRPr lang="en-US" sz="1200" b="1">
                <a:gradFill flip="none" rotWithShape="1">
                  <a:gsLst>
                    <a:gs pos="0">
                      <a:srgbClr val="FAD961"/>
                    </a:gs>
                    <a:gs pos="100000">
                      <a:srgbClr val="F76B1C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4024592-490E-441F-BF5D-BB15EAD0EF23}"/>
                </a:ext>
              </a:extLst>
            </p:cNvPr>
            <p:cNvSpPr txBox="1"/>
            <p:nvPr/>
          </p:nvSpPr>
          <p:spPr>
            <a:xfrm>
              <a:off x="295616" y="2843949"/>
              <a:ext cx="2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rgbClr val="C060E0"/>
                      </a:gs>
                      <a:gs pos="100000">
                        <a:srgbClr val="5C07FF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Comitee formal approval</a:t>
              </a:r>
              <a:endParaRPr lang="en-US" sz="1200" b="1">
                <a:gradFill flip="none" rotWithShape="1">
                  <a:gsLst>
                    <a:gs pos="0">
                      <a:srgbClr val="C060E0"/>
                    </a:gs>
                    <a:gs pos="100000">
                      <a:srgbClr val="5C07FF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53FFB7-9BEA-4438-8832-3F367707B0BC}"/>
                </a:ext>
              </a:extLst>
            </p:cNvPr>
            <p:cNvSpPr txBox="1"/>
            <p:nvPr/>
          </p:nvSpPr>
          <p:spPr>
            <a:xfrm>
              <a:off x="295616" y="3311295"/>
              <a:ext cx="2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rgbClr val="84DEB9"/>
                      </a:gs>
                      <a:gs pos="100000">
                        <a:srgbClr val="21C441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Machine design</a:t>
              </a:r>
              <a:endParaRPr lang="en-US" sz="1200" b="1">
                <a:gradFill flip="none" rotWithShape="1">
                  <a:gsLst>
                    <a:gs pos="0">
                      <a:srgbClr val="84DEB9"/>
                    </a:gs>
                    <a:gs pos="100000">
                      <a:srgbClr val="21C441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C690651-784D-47FB-96B9-E34BB41C157F}"/>
                </a:ext>
              </a:extLst>
            </p:cNvPr>
            <p:cNvSpPr txBox="1"/>
            <p:nvPr/>
          </p:nvSpPr>
          <p:spPr>
            <a:xfrm>
              <a:off x="295616" y="3778641"/>
              <a:ext cx="2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rgbClr val="FC722B"/>
                      </a:gs>
                      <a:gs pos="100000">
                        <a:srgbClr val="FF0661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Electrical darwings</a:t>
              </a:r>
              <a:endParaRPr lang="en-US" sz="1200" b="1">
                <a:gradFill flip="none" rotWithShape="1">
                  <a:gsLst>
                    <a:gs pos="0">
                      <a:srgbClr val="FC722B"/>
                    </a:gs>
                    <a:gs pos="100000">
                      <a:srgbClr val="FF0661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34F053-0362-482D-BB4C-FA31CEF4ABCB}"/>
                </a:ext>
              </a:extLst>
            </p:cNvPr>
            <p:cNvSpPr txBox="1"/>
            <p:nvPr/>
          </p:nvSpPr>
          <p:spPr>
            <a:xfrm>
              <a:off x="295616" y="4245987"/>
              <a:ext cx="2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rgbClr val="5BCCFA"/>
                      </a:gs>
                      <a:gs pos="100000">
                        <a:srgbClr val="4158D0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Procurement</a:t>
              </a:r>
              <a:endParaRPr lang="en-US" sz="1200" b="1">
                <a:gradFill flip="none" rotWithShape="1">
                  <a:gsLst>
                    <a:gs pos="0">
                      <a:srgbClr val="5BCCFA"/>
                    </a:gs>
                    <a:gs pos="100000">
                      <a:srgbClr val="4158D0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68854BB-4DC8-450D-8BC3-166A7A8E0FC1}"/>
                </a:ext>
              </a:extLst>
            </p:cNvPr>
            <p:cNvSpPr txBox="1"/>
            <p:nvPr/>
          </p:nvSpPr>
          <p:spPr>
            <a:xfrm>
              <a:off x="295616" y="4713333"/>
              <a:ext cx="201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rgbClr val="F9944D"/>
                      </a:gs>
                      <a:gs pos="100000">
                        <a:srgbClr val="D74A7D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Parts manufacture and machine assembling</a:t>
              </a:r>
              <a:endParaRPr lang="en-US" sz="1200" b="1">
                <a:gradFill flip="none" rotWithShape="1">
                  <a:gsLst>
                    <a:gs pos="0">
                      <a:srgbClr val="F9944D"/>
                    </a:gs>
                    <a:gs pos="100000">
                      <a:srgbClr val="D74A7D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470EE9-E5B5-4945-9349-AAD78FA9D695}"/>
                </a:ext>
              </a:extLst>
            </p:cNvPr>
            <p:cNvSpPr txBox="1"/>
            <p:nvPr/>
          </p:nvSpPr>
          <p:spPr>
            <a:xfrm>
              <a:off x="295616" y="5180679"/>
              <a:ext cx="201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100000">
                        <a:srgbClr val="507CC4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Quality control and CE marking</a:t>
              </a:r>
              <a:endParaRPr lang="en-US" sz="1200" b="1"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rgbClr val="507CC4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CFB2195-6323-4DD2-A920-FCD7453CF7D5}"/>
                </a:ext>
              </a:extLst>
            </p:cNvPr>
            <p:cNvSpPr txBox="1"/>
            <p:nvPr/>
          </p:nvSpPr>
          <p:spPr>
            <a:xfrm>
              <a:off x="295616" y="5648027"/>
              <a:ext cx="2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1200" b="1">
                  <a:gradFill flip="none" rotWithShape="1">
                    <a:gsLst>
                      <a:gs pos="0">
                        <a:srgbClr val="D83880"/>
                      </a:gs>
                      <a:gs pos="100000">
                        <a:srgbClr val="A0E8E8"/>
                      </a:gs>
                    </a:gsLst>
                    <a:lin ang="18900000" scaled="1"/>
                    <a:tileRect/>
                  </a:gradFill>
                  <a:effectLst>
                    <a:outerShdw blurRad="38100" dist="38100" dir="5400000" algn="t" rotWithShape="0">
                      <a:prstClr val="black">
                        <a:alpha val="10000"/>
                      </a:prst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Installation – GO LIVE</a:t>
              </a:r>
              <a:endParaRPr lang="en-US" sz="1200" b="1">
                <a:gradFill flip="none" rotWithShape="1">
                  <a:gsLst>
                    <a:gs pos="0">
                      <a:srgbClr val="D83880"/>
                    </a:gs>
                    <a:gs pos="100000">
                      <a:srgbClr val="A0E8E8"/>
                    </a:gs>
                  </a:gsLst>
                  <a:lin ang="18900000" scaled="1"/>
                  <a:tileRect/>
                </a:gradFill>
                <a:effectLst>
                  <a:outerShdw blurRad="38100" dist="38100" dir="5400000" algn="t" rotWithShape="0">
                    <a:prstClr val="black">
                      <a:alpha val="1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67655DC-A5E1-4A0E-8AF7-DE2399E2E19A}"/>
              </a:ext>
            </a:extLst>
          </p:cNvPr>
          <p:cNvGrpSpPr/>
          <p:nvPr/>
        </p:nvGrpSpPr>
        <p:grpSpPr>
          <a:xfrm>
            <a:off x="82784" y="297647"/>
            <a:ext cx="2536780" cy="1473910"/>
            <a:chOff x="136124" y="305267"/>
            <a:chExt cx="2536780" cy="1473910"/>
          </a:xfrm>
        </p:grpSpPr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3C36F814-591A-495D-889F-EB48E0B31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202" y="305267"/>
              <a:ext cx="982625" cy="972000"/>
            </a:xfrm>
            <a:prstGeom prst="rect">
              <a:avLst/>
            </a:prstGeom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A38521-0D67-4F0F-8074-91EAEF7CE5C0}"/>
                </a:ext>
              </a:extLst>
            </p:cNvPr>
            <p:cNvSpPr txBox="1"/>
            <p:nvPr/>
          </p:nvSpPr>
          <p:spPr>
            <a:xfrm>
              <a:off x="136124" y="1295836"/>
              <a:ext cx="2536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>
                  <a:solidFill>
                    <a:srgbClr val="D8388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COMPANY NAME</a:t>
              </a:r>
              <a:endParaRPr lang="en-US" sz="1200" b="1">
                <a:solidFill>
                  <a:srgbClr val="D838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90ED193-AA3E-4526-B4C0-51C5B4B6CE0E}"/>
                </a:ext>
              </a:extLst>
            </p:cNvPr>
            <p:cNvSpPr txBox="1"/>
            <p:nvPr/>
          </p:nvSpPr>
          <p:spPr>
            <a:xfrm>
              <a:off x="136124" y="1532956"/>
              <a:ext cx="25367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0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Company Slogan Here</a:t>
              </a:r>
              <a:endParaRPr lang="en-US" sz="100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4CCE74-826F-452D-9B22-A64D988007AB}"/>
              </a:ext>
            </a:extLst>
          </p:cNvPr>
          <p:cNvGrpSpPr/>
          <p:nvPr/>
        </p:nvGrpSpPr>
        <p:grpSpPr>
          <a:xfrm>
            <a:off x="7620538" y="362610"/>
            <a:ext cx="2536780" cy="1065257"/>
            <a:chOff x="7544338" y="175519"/>
            <a:chExt cx="2536780" cy="1065257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2306FDF-048B-4323-BC3D-23CB618D55CD}"/>
                </a:ext>
              </a:extLst>
            </p:cNvPr>
            <p:cNvGrpSpPr/>
            <p:nvPr/>
          </p:nvGrpSpPr>
          <p:grpSpPr>
            <a:xfrm>
              <a:off x="7544338" y="175519"/>
              <a:ext cx="2536780" cy="483341"/>
              <a:chOff x="7544338" y="175519"/>
              <a:chExt cx="2536780" cy="483341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571E5BF-C592-448B-AD87-9DD9CDFF6FD8}"/>
                  </a:ext>
                </a:extLst>
              </p:cNvPr>
              <p:cNvSpPr txBox="1"/>
              <p:nvPr/>
            </p:nvSpPr>
            <p:spPr>
              <a:xfrm>
                <a:off x="7544338" y="175519"/>
                <a:ext cx="2536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r-Latn-RS" sz="1200" b="1">
                    <a:solidFill>
                      <a:srgbClr val="D8388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Project Manager</a:t>
                </a:r>
                <a:endParaRPr lang="en-US" sz="1200" b="1">
                  <a:solidFill>
                    <a:srgbClr val="D8388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C1ACDE2-9EDF-45B2-80C1-6E2CFF024C7D}"/>
                  </a:ext>
                </a:extLst>
              </p:cNvPr>
              <p:cNvSpPr txBox="1"/>
              <p:nvPr/>
            </p:nvSpPr>
            <p:spPr>
              <a:xfrm>
                <a:off x="7544338" y="412639"/>
                <a:ext cx="253678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r-Latn-RS" sz="1000">
                    <a:solidFill>
                      <a:schemeClr val="bg1">
                        <a:lumMod val="8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John Doe</a:t>
                </a:r>
                <a:endParaRPr lang="en-US" sz="10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0E70AA7-CD96-45B9-B16A-464F9BBEA727}"/>
                </a:ext>
              </a:extLst>
            </p:cNvPr>
            <p:cNvGrpSpPr/>
            <p:nvPr/>
          </p:nvGrpSpPr>
          <p:grpSpPr>
            <a:xfrm>
              <a:off x="7544338" y="757435"/>
              <a:ext cx="2536780" cy="483341"/>
              <a:chOff x="7544338" y="175519"/>
              <a:chExt cx="2536780" cy="483341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DCCEC14F-3B66-41CC-BD56-5CAD441FD173}"/>
                  </a:ext>
                </a:extLst>
              </p:cNvPr>
              <p:cNvSpPr txBox="1"/>
              <p:nvPr/>
            </p:nvSpPr>
            <p:spPr>
              <a:xfrm>
                <a:off x="7544338" y="175519"/>
                <a:ext cx="2536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r-Latn-RS" sz="1200" b="1">
                    <a:solidFill>
                      <a:srgbClr val="D8388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Manufacturing Facility</a:t>
                </a:r>
                <a:endParaRPr lang="en-US" sz="1200" b="1">
                  <a:solidFill>
                    <a:srgbClr val="D8388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6A13EB6-8F3C-4B2B-BF9B-436877300FFB}"/>
                  </a:ext>
                </a:extLst>
              </p:cNvPr>
              <p:cNvSpPr txBox="1"/>
              <p:nvPr/>
            </p:nvSpPr>
            <p:spPr>
              <a:xfrm>
                <a:off x="7544338" y="412639"/>
                <a:ext cx="253678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r-Latn-RS" sz="1000">
                    <a:solidFill>
                      <a:schemeClr val="bg1">
                        <a:lumMod val="8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SECTOR C – Labelling Machines</a:t>
                </a:r>
                <a:endParaRPr lang="en-US" sz="1000">
                  <a:solidFill>
                    <a:schemeClr val="bg1">
                      <a:lumMod val="8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sp>
        <p:nvSpPr>
          <p:cNvPr id="95" name="TextBox 84">
            <a:extLst>
              <a:ext uri="{FF2B5EF4-FFF2-40B4-BE49-F238E27FC236}">
                <a16:creationId xmlns:a16="http://schemas.microsoft.com/office/drawing/2014/main" id="{F8902446-6466-47C2-A734-F23758AF5B4B}"/>
              </a:ext>
            </a:extLst>
          </p:cNvPr>
          <p:cNvSpPr txBox="1"/>
          <p:nvPr/>
        </p:nvSpPr>
        <p:spPr>
          <a:xfrm>
            <a:off x="9133840" y="7297341"/>
            <a:ext cx="1426627" cy="233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rgbClr val="ACB9C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rgbClr val="ACB9CA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6" name="Picture 95">
            <a:hlinkClick r:id="rId3"/>
            <a:extLst>
              <a:ext uri="{FF2B5EF4-FFF2-40B4-BE49-F238E27FC236}">
                <a16:creationId xmlns:a16="http://schemas.microsoft.com/office/drawing/2014/main" id="{8827843F-CF9A-4564-8809-28230C459594}"/>
              </a:ext>
            </a:extLst>
          </p:cNvPr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60" y="7193449"/>
            <a:ext cx="1078614" cy="2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7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decel="7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decel="7200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decel="7200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72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7200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decel="7200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7200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72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decel="7200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43" grpId="0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118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5</cp:revision>
  <dcterms:created xsi:type="dcterms:W3CDTF">2021-10-08T11:43:38Z</dcterms:created>
  <dcterms:modified xsi:type="dcterms:W3CDTF">2021-10-08T13:00:12Z</dcterms:modified>
</cp:coreProperties>
</file>