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13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5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6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2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9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1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4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8525-C019-418A-AAB6-C42FBA96C152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4F1E-9C1F-478D-8027-23DBE6CC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templatelab.com/" TargetMode="Externa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A9195340-6E2C-455B-9C69-F94E9DA55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99025"/>
              </p:ext>
            </p:extLst>
          </p:nvPr>
        </p:nvGraphicFramePr>
        <p:xfrm>
          <a:off x="0" y="1330960"/>
          <a:ext cx="10691810" cy="5871607"/>
        </p:xfrm>
        <a:graphic>
          <a:graphicData uri="http://schemas.openxmlformats.org/drawingml/2006/table">
            <a:tbl>
              <a:tblPr/>
              <a:tblGrid>
                <a:gridCol w="267630">
                  <a:extLst>
                    <a:ext uri="{9D8B030D-6E8A-4147-A177-3AD203B41FA5}">
                      <a16:colId xmlns:a16="http://schemas.microsoft.com/office/drawing/2014/main" val="1148582828"/>
                    </a:ext>
                  </a:extLst>
                </a:gridCol>
                <a:gridCol w="1204334">
                  <a:extLst>
                    <a:ext uri="{9D8B030D-6E8A-4147-A177-3AD203B41FA5}">
                      <a16:colId xmlns:a16="http://schemas.microsoft.com/office/drawing/2014/main" val="2070341760"/>
                    </a:ext>
                  </a:extLst>
                </a:gridCol>
                <a:gridCol w="2395286">
                  <a:extLst>
                    <a:ext uri="{9D8B030D-6E8A-4147-A177-3AD203B41FA5}">
                      <a16:colId xmlns:a16="http://schemas.microsoft.com/office/drawing/2014/main" val="559528119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3488160619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3871218939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2535954265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3379138916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2097014539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4002545961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1085251484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2735248735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3777357504"/>
                    </a:ext>
                  </a:extLst>
                </a:gridCol>
                <a:gridCol w="655693">
                  <a:extLst>
                    <a:ext uri="{9D8B030D-6E8A-4147-A177-3AD203B41FA5}">
                      <a16:colId xmlns:a16="http://schemas.microsoft.com/office/drawing/2014/main" val="2555667535"/>
                    </a:ext>
                  </a:extLst>
                </a:gridCol>
                <a:gridCol w="267630">
                  <a:extLst>
                    <a:ext uri="{9D8B030D-6E8A-4147-A177-3AD203B41FA5}">
                      <a16:colId xmlns:a16="http://schemas.microsoft.com/office/drawing/2014/main" val="3482386530"/>
                    </a:ext>
                  </a:extLst>
                </a:gridCol>
              </a:tblGrid>
              <a:tr h="163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56601"/>
                  </a:ext>
                </a:extLst>
              </a:tr>
              <a:tr h="3559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PROJECT NAME GOES HERE</a:t>
                      </a:r>
                    </a:p>
                  </a:txBody>
                  <a:tcPr marL="70012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1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2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3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4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5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6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7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8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9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Week 10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508313"/>
                  </a:ext>
                </a:extLst>
              </a:tr>
              <a:tr h="2562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Project Manager: John Doe</a:t>
                      </a:r>
                    </a:p>
                  </a:txBody>
                  <a:tcPr marL="70012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7/3-13/3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14/3-20/3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21/3-27/3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28/3-3/4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4/4-10/4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11/4-17/4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18/4-24/4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25/4-1/5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2/5-8/5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9/5-15/5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95566"/>
                  </a:ext>
                </a:extLst>
              </a:tr>
              <a:tr h="163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845281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1.1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44085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1.2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77119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1.3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86257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TASK #1 TEXT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Line 2 write here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Line 3 write here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1.4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11223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1.5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3590"/>
                  </a:ext>
                </a:extLst>
              </a:tr>
              <a:tr h="2278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Finished: 90%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DESCTIBE SUBTASK 1.6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42807"/>
                  </a:ext>
                </a:extLst>
              </a:tr>
              <a:tr h="163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0598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2.1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3900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2.2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797663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2.3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17877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TASK #2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Lorem Ipsum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Additional line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2.4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228318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2.5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86066"/>
                  </a:ext>
                </a:extLst>
              </a:tr>
              <a:tr h="2278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Finished: 25%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2.6 GOES HERE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7869"/>
                  </a:ext>
                </a:extLst>
              </a:tr>
              <a:tr h="163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951713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3.1 -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27139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3.2 -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069737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3.3 -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26054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TASK #3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Lorem Ipsum</a:t>
                      </a:r>
                      <a:b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Additional line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3.4 -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69514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3.5 -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256071"/>
                  </a:ext>
                </a:extLst>
              </a:tr>
              <a:tr h="2278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Finished: 0%</a:t>
                      </a:r>
                    </a:p>
                  </a:txBody>
                  <a:tcPr marL="5834" marR="5834" marT="5834" marB="0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3A3838"/>
                          </a:solidFill>
                          <a:effectLst/>
                          <a:latin typeface="Helvetica" panose="020B0604020202030204" pitchFamily="34" charset="0"/>
                        </a:rPr>
                        <a:t>SUBTASK 3.6 - LOREM IPSUM</a:t>
                      </a:r>
                    </a:p>
                  </a:txBody>
                  <a:tcPr marL="70012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38627"/>
                  </a:ext>
                </a:extLst>
              </a:tr>
              <a:tr h="163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>
                      <a:noFill/>
                    </a:lnL>
                    <a:lnR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</a:p>
                  </a:txBody>
                  <a:tcPr marL="5834" marR="5834" marT="5834" marB="0" anchor="ctr">
                    <a:lnL w="635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97149"/>
                  </a:ext>
                </a:extLst>
              </a:tr>
            </a:tbl>
          </a:graphicData>
        </a:graphic>
      </p:graphicFrame>
      <p:grpSp>
        <p:nvGrpSpPr>
          <p:cNvPr id="81" name="Group 80">
            <a:extLst>
              <a:ext uri="{FF2B5EF4-FFF2-40B4-BE49-F238E27FC236}">
                <a16:creationId xmlns:a16="http://schemas.microsoft.com/office/drawing/2014/main" id="{5B227E8D-6D88-40F1-9BD7-62014C757762}"/>
              </a:ext>
            </a:extLst>
          </p:cNvPr>
          <p:cNvGrpSpPr/>
          <p:nvPr/>
        </p:nvGrpSpPr>
        <p:grpSpPr>
          <a:xfrm>
            <a:off x="3948744" y="1767277"/>
            <a:ext cx="6411288" cy="83040"/>
            <a:chOff x="3948744" y="1767277"/>
            <a:chExt cx="6411288" cy="8304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B70BFF-327B-41A1-8F2E-F7F61AB3011B}"/>
                </a:ext>
              </a:extLst>
            </p:cNvPr>
            <p:cNvSpPr/>
            <p:nvPr/>
          </p:nvSpPr>
          <p:spPr>
            <a:xfrm>
              <a:off x="3948744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2E5082A-BF44-4279-84A6-96F7226F8526}"/>
                </a:ext>
              </a:extLst>
            </p:cNvPr>
            <p:cNvSpPr/>
            <p:nvPr/>
          </p:nvSpPr>
          <p:spPr>
            <a:xfrm>
              <a:off x="4601079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EB920D4-ACDE-45DD-B792-EFF70F35B86A}"/>
                </a:ext>
              </a:extLst>
            </p:cNvPr>
            <p:cNvSpPr/>
            <p:nvPr/>
          </p:nvSpPr>
          <p:spPr>
            <a:xfrm>
              <a:off x="5253414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2FDAF5A-C6F7-416F-94B7-BA94152950CE}"/>
                </a:ext>
              </a:extLst>
            </p:cNvPr>
            <p:cNvSpPr/>
            <p:nvPr/>
          </p:nvSpPr>
          <p:spPr>
            <a:xfrm>
              <a:off x="5905749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57F9741-7A05-4797-A9DF-2C64913C4B8A}"/>
                </a:ext>
              </a:extLst>
            </p:cNvPr>
            <p:cNvSpPr/>
            <p:nvPr/>
          </p:nvSpPr>
          <p:spPr>
            <a:xfrm>
              <a:off x="6558084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C1F5FE0-48EA-495E-971C-26A0DCE4BE81}"/>
                </a:ext>
              </a:extLst>
            </p:cNvPr>
            <p:cNvSpPr/>
            <p:nvPr/>
          </p:nvSpPr>
          <p:spPr>
            <a:xfrm>
              <a:off x="7210419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33A8368-6C90-4F74-A696-B996A1EEB7DA}"/>
                </a:ext>
              </a:extLst>
            </p:cNvPr>
            <p:cNvSpPr/>
            <p:nvPr/>
          </p:nvSpPr>
          <p:spPr>
            <a:xfrm>
              <a:off x="7862754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DCBC5AB-866F-46E6-A4E4-BE6369321235}"/>
                </a:ext>
              </a:extLst>
            </p:cNvPr>
            <p:cNvSpPr/>
            <p:nvPr/>
          </p:nvSpPr>
          <p:spPr>
            <a:xfrm>
              <a:off x="8515089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10194D1-712F-4C34-B841-76BCF7F26BC0}"/>
                </a:ext>
              </a:extLst>
            </p:cNvPr>
            <p:cNvSpPr/>
            <p:nvPr/>
          </p:nvSpPr>
          <p:spPr>
            <a:xfrm>
              <a:off x="9167424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rgbClr val="6464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C324B0F-420C-4BC8-9055-0CE4DB3E6B31}"/>
                </a:ext>
              </a:extLst>
            </p:cNvPr>
            <p:cNvSpPr/>
            <p:nvPr/>
          </p:nvSpPr>
          <p:spPr>
            <a:xfrm>
              <a:off x="9819761" y="1767277"/>
              <a:ext cx="540271" cy="83040"/>
            </a:xfrm>
            <a:custGeom>
              <a:avLst/>
              <a:gdLst>
                <a:gd name="connsiteX0" fmla="*/ 2929 w 2275840"/>
                <a:gd name="connsiteY0" fmla="*/ 0 h 759460"/>
                <a:gd name="connsiteX1" fmla="*/ 5875 w 2275840"/>
                <a:gd name="connsiteY1" fmla="*/ 37055 h 759460"/>
                <a:gd name="connsiteX2" fmla="*/ 1137920 w 2275840"/>
                <a:gd name="connsiteY2" fmla="*/ 685800 h 759460"/>
                <a:gd name="connsiteX3" fmla="*/ 2269965 w 2275840"/>
                <a:gd name="connsiteY3" fmla="*/ 37055 h 759460"/>
                <a:gd name="connsiteX4" fmla="*/ 2272912 w 2275840"/>
                <a:gd name="connsiteY4" fmla="*/ 0 h 759460"/>
                <a:gd name="connsiteX5" fmla="*/ 2275840 w 2275840"/>
                <a:gd name="connsiteY5" fmla="*/ 36830 h 759460"/>
                <a:gd name="connsiteX6" fmla="*/ 1137920 w 2275840"/>
                <a:gd name="connsiteY6" fmla="*/ 759460 h 759460"/>
                <a:gd name="connsiteX7" fmla="*/ 0 w 2275840"/>
                <a:gd name="connsiteY7" fmla="*/ 36830 h 75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840" h="759460">
                  <a:moveTo>
                    <a:pt x="2929" y="0"/>
                  </a:moveTo>
                  <a:lnTo>
                    <a:pt x="5875" y="37055"/>
                  </a:lnTo>
                  <a:cubicBezTo>
                    <a:pt x="64148" y="401446"/>
                    <a:pt x="548743" y="685800"/>
                    <a:pt x="1137920" y="685800"/>
                  </a:cubicBezTo>
                  <a:cubicBezTo>
                    <a:pt x="1727098" y="685800"/>
                    <a:pt x="2211692" y="401446"/>
                    <a:pt x="2269965" y="37055"/>
                  </a:cubicBezTo>
                  <a:lnTo>
                    <a:pt x="2272912" y="0"/>
                  </a:lnTo>
                  <a:lnTo>
                    <a:pt x="2275840" y="36830"/>
                  </a:lnTo>
                  <a:cubicBezTo>
                    <a:pt x="2275840" y="435928"/>
                    <a:pt x="1766376" y="759460"/>
                    <a:pt x="1137920" y="759460"/>
                  </a:cubicBezTo>
                  <a:cubicBezTo>
                    <a:pt x="509464" y="759460"/>
                    <a:pt x="0" y="435928"/>
                    <a:pt x="0" y="368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pic>
        <p:nvPicPr>
          <p:cNvPr id="82" name="Picture 81">
            <a:extLst>
              <a:ext uri="{FF2B5EF4-FFF2-40B4-BE49-F238E27FC236}">
                <a16:creationId xmlns:a16="http://schemas.microsoft.com/office/drawing/2014/main" id="{A8174986-5400-4893-A203-60303471CE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1" y="2296112"/>
            <a:ext cx="720000" cy="71862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7FAACCB1-E57C-4DA9-8F32-2DAD085E7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971" y="3945617"/>
            <a:ext cx="720000" cy="7200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659C235C-CA42-46FB-8769-80FA1FDB3A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971" y="5595123"/>
            <a:ext cx="720000" cy="720000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249A2233-564F-4F58-8560-AFA56EBDE5D3}"/>
              </a:ext>
            </a:extLst>
          </p:cNvPr>
          <p:cNvGrpSpPr/>
          <p:nvPr/>
        </p:nvGrpSpPr>
        <p:grpSpPr>
          <a:xfrm>
            <a:off x="4099560" y="2290397"/>
            <a:ext cx="4530398" cy="180000"/>
            <a:chOff x="4099560" y="2296112"/>
            <a:chExt cx="4530398" cy="18000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4D7967C-D51B-4CAB-9926-6B22B69F87E0}"/>
                </a:ext>
              </a:extLst>
            </p:cNvPr>
            <p:cNvSpPr/>
            <p:nvPr/>
          </p:nvSpPr>
          <p:spPr>
            <a:xfrm>
              <a:off x="4099560" y="2332112"/>
              <a:ext cx="4069080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2716628-53B0-4640-A41B-30775B32747F}"/>
                </a:ext>
              </a:extLst>
            </p:cNvPr>
            <p:cNvSpPr txBox="1"/>
            <p:nvPr/>
          </p:nvSpPr>
          <p:spPr>
            <a:xfrm>
              <a:off x="81760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70%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2A3072-BD79-4D40-89C4-F1BA600BE4B3}"/>
              </a:ext>
            </a:extLst>
          </p:cNvPr>
          <p:cNvGrpSpPr/>
          <p:nvPr/>
        </p:nvGrpSpPr>
        <p:grpSpPr>
          <a:xfrm>
            <a:off x="4526279" y="2537771"/>
            <a:ext cx="2824164" cy="180000"/>
            <a:chOff x="5805794" y="2296112"/>
            <a:chExt cx="2824164" cy="1800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B82E083-1FD6-4A59-ADF1-1C4B6D965F38}"/>
                </a:ext>
              </a:extLst>
            </p:cNvPr>
            <p:cNvSpPr/>
            <p:nvPr/>
          </p:nvSpPr>
          <p:spPr>
            <a:xfrm>
              <a:off x="5805794" y="2332112"/>
              <a:ext cx="2362845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12A99E9-B22F-40B2-B7E4-D281B598B0A8}"/>
                </a:ext>
              </a:extLst>
            </p:cNvPr>
            <p:cNvSpPr txBox="1"/>
            <p:nvPr/>
          </p:nvSpPr>
          <p:spPr>
            <a:xfrm>
              <a:off x="81760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100%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0463E1F-4BE6-46BF-B4D3-09D19CF8E830}"/>
              </a:ext>
            </a:extLst>
          </p:cNvPr>
          <p:cNvGrpSpPr/>
          <p:nvPr/>
        </p:nvGrpSpPr>
        <p:grpSpPr>
          <a:xfrm>
            <a:off x="4519803" y="2785145"/>
            <a:ext cx="2824164" cy="180000"/>
            <a:chOff x="5805794" y="2296112"/>
            <a:chExt cx="2824164" cy="180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9359EAC-228A-45BB-8532-5A8E0E3D8DE2}"/>
                </a:ext>
              </a:extLst>
            </p:cNvPr>
            <p:cNvSpPr/>
            <p:nvPr/>
          </p:nvSpPr>
          <p:spPr>
            <a:xfrm>
              <a:off x="5805794" y="2332112"/>
              <a:ext cx="2362845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7AB9337-13E8-4914-8126-5733E81709E4}"/>
                </a:ext>
              </a:extLst>
            </p:cNvPr>
            <p:cNvSpPr txBox="1"/>
            <p:nvPr/>
          </p:nvSpPr>
          <p:spPr>
            <a:xfrm>
              <a:off x="81760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100%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D11463E-1BDF-4765-BB4C-395C970AF112}"/>
              </a:ext>
            </a:extLst>
          </p:cNvPr>
          <p:cNvGrpSpPr/>
          <p:nvPr/>
        </p:nvGrpSpPr>
        <p:grpSpPr>
          <a:xfrm>
            <a:off x="5828915" y="3032519"/>
            <a:ext cx="2080452" cy="180000"/>
            <a:chOff x="5805794" y="2296112"/>
            <a:chExt cx="2080452" cy="1800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492790C-8444-4705-B453-E7FE92FE6BF9}"/>
                </a:ext>
              </a:extLst>
            </p:cNvPr>
            <p:cNvSpPr/>
            <p:nvPr/>
          </p:nvSpPr>
          <p:spPr>
            <a:xfrm>
              <a:off x="5805794" y="2332112"/>
              <a:ext cx="1620000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32EB9FD-49BE-4CA6-92EB-135A4A8AECB5}"/>
                </a:ext>
              </a:extLst>
            </p:cNvPr>
            <p:cNvSpPr txBox="1"/>
            <p:nvPr/>
          </p:nvSpPr>
          <p:spPr>
            <a:xfrm>
              <a:off x="7432380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100%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E9CBB3F-4A51-47F4-A2EF-A692417EB32F}"/>
              </a:ext>
            </a:extLst>
          </p:cNvPr>
          <p:cNvGrpSpPr/>
          <p:nvPr/>
        </p:nvGrpSpPr>
        <p:grpSpPr>
          <a:xfrm>
            <a:off x="6052437" y="3279893"/>
            <a:ext cx="1355028" cy="180000"/>
            <a:chOff x="5805794" y="2296112"/>
            <a:chExt cx="1355028" cy="1800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FF6588A-6555-4F3B-821A-C54D4B19769C}"/>
                </a:ext>
              </a:extLst>
            </p:cNvPr>
            <p:cNvSpPr/>
            <p:nvPr/>
          </p:nvSpPr>
          <p:spPr>
            <a:xfrm>
              <a:off x="5805794" y="2332112"/>
              <a:ext cx="900000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2FD2606-2420-49D5-85EB-410CAA86280B}"/>
                </a:ext>
              </a:extLst>
            </p:cNvPr>
            <p:cNvSpPr txBox="1"/>
            <p:nvPr/>
          </p:nvSpPr>
          <p:spPr>
            <a:xfrm>
              <a:off x="6706956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90%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8CEC829-30D3-44B3-96AB-F7B5D16DA8C7}"/>
              </a:ext>
            </a:extLst>
          </p:cNvPr>
          <p:cNvGrpSpPr/>
          <p:nvPr/>
        </p:nvGrpSpPr>
        <p:grpSpPr>
          <a:xfrm>
            <a:off x="7274930" y="3527269"/>
            <a:ext cx="1355028" cy="180000"/>
            <a:chOff x="5805794" y="2296112"/>
            <a:chExt cx="1355028" cy="1800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BC93883-9267-486E-84F4-B059FD4B6462}"/>
                </a:ext>
              </a:extLst>
            </p:cNvPr>
            <p:cNvSpPr/>
            <p:nvPr/>
          </p:nvSpPr>
          <p:spPr>
            <a:xfrm>
              <a:off x="5805794" y="2332112"/>
              <a:ext cx="900000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DE65D20-9F37-43B6-88C8-1FDF4A3AA9CE}"/>
                </a:ext>
              </a:extLst>
            </p:cNvPr>
            <p:cNvSpPr txBox="1"/>
            <p:nvPr/>
          </p:nvSpPr>
          <p:spPr>
            <a:xfrm>
              <a:off x="6706956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100%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75CB2B3-32D7-46C8-AFE2-3EA23BBB3668}"/>
              </a:ext>
            </a:extLst>
          </p:cNvPr>
          <p:cNvGrpSpPr/>
          <p:nvPr/>
        </p:nvGrpSpPr>
        <p:grpSpPr>
          <a:xfrm>
            <a:off x="4524883" y="3935457"/>
            <a:ext cx="4530398" cy="180000"/>
            <a:chOff x="4099560" y="2296112"/>
            <a:chExt cx="4530398" cy="1800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79534F1-5510-4E74-9638-9FE243E06E6D}"/>
                </a:ext>
              </a:extLst>
            </p:cNvPr>
            <p:cNvSpPr/>
            <p:nvPr/>
          </p:nvSpPr>
          <p:spPr>
            <a:xfrm>
              <a:off x="4099560" y="2332112"/>
              <a:ext cx="406908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C873B1F-83B5-4E21-90C6-914F845AF995}"/>
                </a:ext>
              </a:extLst>
            </p:cNvPr>
            <p:cNvSpPr txBox="1"/>
            <p:nvPr/>
          </p:nvSpPr>
          <p:spPr>
            <a:xfrm>
              <a:off x="81760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40%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E06EA8A-B5F9-4C40-BADE-502EFFB6540A}"/>
              </a:ext>
            </a:extLst>
          </p:cNvPr>
          <p:cNvGrpSpPr/>
          <p:nvPr/>
        </p:nvGrpSpPr>
        <p:grpSpPr>
          <a:xfrm>
            <a:off x="4951601" y="4182831"/>
            <a:ext cx="4457893" cy="180000"/>
            <a:chOff x="5805793" y="2296112"/>
            <a:chExt cx="4457893" cy="18000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823B3EB-2436-497C-9756-31B16AB24DC5}"/>
                </a:ext>
              </a:extLst>
            </p:cNvPr>
            <p:cNvSpPr/>
            <p:nvPr/>
          </p:nvSpPr>
          <p:spPr>
            <a:xfrm>
              <a:off x="5805793" y="2332112"/>
              <a:ext cx="3996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5909C12-36CF-4841-9B9E-5DC8C82CEED2}"/>
                </a:ext>
              </a:extLst>
            </p:cNvPr>
            <p:cNvSpPr txBox="1"/>
            <p:nvPr/>
          </p:nvSpPr>
          <p:spPr>
            <a:xfrm>
              <a:off x="9809820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1E3C772-D76E-482F-891D-B4F94B575B93}"/>
              </a:ext>
            </a:extLst>
          </p:cNvPr>
          <p:cNvGrpSpPr/>
          <p:nvPr/>
        </p:nvGrpSpPr>
        <p:grpSpPr>
          <a:xfrm>
            <a:off x="4945126" y="4430205"/>
            <a:ext cx="2824164" cy="180000"/>
            <a:chOff x="5805794" y="2296112"/>
            <a:chExt cx="2824164" cy="180000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39C022D8-9738-4B64-8327-F44C4F0E2112}"/>
                </a:ext>
              </a:extLst>
            </p:cNvPr>
            <p:cNvSpPr/>
            <p:nvPr/>
          </p:nvSpPr>
          <p:spPr>
            <a:xfrm>
              <a:off x="5805794" y="2332112"/>
              <a:ext cx="2362845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EAF96EF-FB96-4477-9C7E-88311425CF52}"/>
                </a:ext>
              </a:extLst>
            </p:cNvPr>
            <p:cNvSpPr txBox="1"/>
            <p:nvPr/>
          </p:nvSpPr>
          <p:spPr>
            <a:xfrm>
              <a:off x="81760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07151295-134A-456F-95FA-6226006B75B6}"/>
              </a:ext>
            </a:extLst>
          </p:cNvPr>
          <p:cNvGrpSpPr/>
          <p:nvPr/>
        </p:nvGrpSpPr>
        <p:grpSpPr>
          <a:xfrm>
            <a:off x="6254238" y="4677579"/>
            <a:ext cx="2080452" cy="180000"/>
            <a:chOff x="5805794" y="2296112"/>
            <a:chExt cx="2080452" cy="180000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C762218-FE68-4562-94A6-DC8ACAAB5CA6}"/>
                </a:ext>
              </a:extLst>
            </p:cNvPr>
            <p:cNvSpPr/>
            <p:nvPr/>
          </p:nvSpPr>
          <p:spPr>
            <a:xfrm>
              <a:off x="5805794" y="2332112"/>
              <a:ext cx="1620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2D18777-3FF7-41FB-93AB-AE25119C38A6}"/>
                </a:ext>
              </a:extLst>
            </p:cNvPr>
            <p:cNvSpPr txBox="1"/>
            <p:nvPr/>
          </p:nvSpPr>
          <p:spPr>
            <a:xfrm>
              <a:off x="7432380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10%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B70FE60-C532-442F-8D4A-68838CDC3C75}"/>
              </a:ext>
            </a:extLst>
          </p:cNvPr>
          <p:cNvGrpSpPr/>
          <p:nvPr/>
        </p:nvGrpSpPr>
        <p:grpSpPr>
          <a:xfrm>
            <a:off x="6477760" y="4924953"/>
            <a:ext cx="1355028" cy="180000"/>
            <a:chOff x="5805794" y="2296112"/>
            <a:chExt cx="1355028" cy="18000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DB903D0-1B41-4B7D-B5BE-991F5330B572}"/>
                </a:ext>
              </a:extLst>
            </p:cNvPr>
            <p:cNvSpPr/>
            <p:nvPr/>
          </p:nvSpPr>
          <p:spPr>
            <a:xfrm>
              <a:off x="5805794" y="2332112"/>
              <a:ext cx="900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3E84447C-1762-4AC8-A2C0-AF2BA03447ED}"/>
                </a:ext>
              </a:extLst>
            </p:cNvPr>
            <p:cNvSpPr txBox="1"/>
            <p:nvPr/>
          </p:nvSpPr>
          <p:spPr>
            <a:xfrm>
              <a:off x="6706956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4200C37-4ECF-494E-B840-F31C7B9160EA}"/>
              </a:ext>
            </a:extLst>
          </p:cNvPr>
          <p:cNvGrpSpPr/>
          <p:nvPr/>
        </p:nvGrpSpPr>
        <p:grpSpPr>
          <a:xfrm>
            <a:off x="6804141" y="5172329"/>
            <a:ext cx="2251140" cy="180000"/>
            <a:chOff x="4909682" y="2296112"/>
            <a:chExt cx="2251140" cy="180000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4B5EAAD6-D4E3-49EC-8AB2-A1B12775C958}"/>
                </a:ext>
              </a:extLst>
            </p:cNvPr>
            <p:cNvSpPr/>
            <p:nvPr/>
          </p:nvSpPr>
          <p:spPr>
            <a:xfrm>
              <a:off x="4909682" y="2332112"/>
              <a:ext cx="1800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BE26C22-55F3-4620-BF48-050AECA7F4C2}"/>
                </a:ext>
              </a:extLst>
            </p:cNvPr>
            <p:cNvSpPr txBox="1"/>
            <p:nvPr/>
          </p:nvSpPr>
          <p:spPr>
            <a:xfrm>
              <a:off x="6706956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72000" tIns="18000" rIns="0" bIns="18000" rtlCol="0">
              <a:noAutofit/>
            </a:bodyPr>
            <a:lstStyle/>
            <a:p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F78E52B-1040-4825-B3E4-296034452F10}"/>
              </a:ext>
            </a:extLst>
          </p:cNvPr>
          <p:cNvGrpSpPr/>
          <p:nvPr/>
        </p:nvGrpSpPr>
        <p:grpSpPr>
          <a:xfrm>
            <a:off x="5385078" y="5580904"/>
            <a:ext cx="4016796" cy="180000"/>
            <a:chOff x="4213692" y="2296112"/>
            <a:chExt cx="4016796" cy="180000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E7BAF08-5586-4361-A943-98B51FD56B27}"/>
                </a:ext>
              </a:extLst>
            </p:cNvPr>
            <p:cNvSpPr/>
            <p:nvPr/>
          </p:nvSpPr>
          <p:spPr>
            <a:xfrm>
              <a:off x="4666488" y="2332112"/>
              <a:ext cx="3564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A842F797-CB9F-4ED8-BC2C-CA1D7FCB8F42}"/>
                </a:ext>
              </a:extLst>
            </p:cNvPr>
            <p:cNvSpPr txBox="1"/>
            <p:nvPr/>
          </p:nvSpPr>
          <p:spPr>
            <a:xfrm>
              <a:off x="42136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EC2D865E-99A8-475E-A2DB-DB69BFC5B2B4}"/>
              </a:ext>
            </a:extLst>
          </p:cNvPr>
          <p:cNvGrpSpPr/>
          <p:nvPr/>
        </p:nvGrpSpPr>
        <p:grpSpPr>
          <a:xfrm>
            <a:off x="5509404" y="5829522"/>
            <a:ext cx="2180796" cy="180000"/>
            <a:chOff x="4213692" y="2296112"/>
            <a:chExt cx="2180796" cy="180000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B6B29956-F17F-48E6-B699-70664764EE32}"/>
                </a:ext>
              </a:extLst>
            </p:cNvPr>
            <p:cNvSpPr/>
            <p:nvPr/>
          </p:nvSpPr>
          <p:spPr>
            <a:xfrm>
              <a:off x="4666488" y="2332112"/>
              <a:ext cx="1728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CA5ABEC4-3C56-4809-AD77-5A3BACC9DAFE}"/>
                </a:ext>
              </a:extLst>
            </p:cNvPr>
            <p:cNvSpPr txBox="1"/>
            <p:nvPr/>
          </p:nvSpPr>
          <p:spPr>
            <a:xfrm>
              <a:off x="42136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4C827E4-DAD7-4074-A0E5-6B93065573CD}"/>
              </a:ext>
            </a:extLst>
          </p:cNvPr>
          <p:cNvGrpSpPr/>
          <p:nvPr/>
        </p:nvGrpSpPr>
        <p:grpSpPr>
          <a:xfrm>
            <a:off x="5977818" y="6078140"/>
            <a:ext cx="4405176" cy="180000"/>
            <a:chOff x="3626952" y="2296112"/>
            <a:chExt cx="4405176" cy="180000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31AFE2C-627E-4CEC-A12F-C07CDF95AEAE}"/>
                </a:ext>
              </a:extLst>
            </p:cNvPr>
            <p:cNvSpPr/>
            <p:nvPr/>
          </p:nvSpPr>
          <p:spPr>
            <a:xfrm>
              <a:off x="4072128" y="2332112"/>
              <a:ext cx="3960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3926BF9-977F-44B0-AB38-D67F8B2C6474}"/>
                </a:ext>
              </a:extLst>
            </p:cNvPr>
            <p:cNvSpPr txBox="1"/>
            <p:nvPr/>
          </p:nvSpPr>
          <p:spPr>
            <a:xfrm>
              <a:off x="362695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BE8CA5C-3563-46FF-A2C0-583FAD7C2039}"/>
              </a:ext>
            </a:extLst>
          </p:cNvPr>
          <p:cNvGrpSpPr/>
          <p:nvPr/>
        </p:nvGrpSpPr>
        <p:grpSpPr>
          <a:xfrm>
            <a:off x="6105558" y="6326758"/>
            <a:ext cx="4016796" cy="180000"/>
            <a:chOff x="4213692" y="2296112"/>
            <a:chExt cx="4016796" cy="1800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A04137F-C234-4C19-9ADE-14F565CA9F1E}"/>
                </a:ext>
              </a:extLst>
            </p:cNvPr>
            <p:cNvSpPr/>
            <p:nvPr/>
          </p:nvSpPr>
          <p:spPr>
            <a:xfrm>
              <a:off x="4666488" y="2332112"/>
              <a:ext cx="3564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3D4B1BB-F1AB-48C8-8197-76406A78FA07}"/>
                </a:ext>
              </a:extLst>
            </p:cNvPr>
            <p:cNvSpPr txBox="1"/>
            <p:nvPr/>
          </p:nvSpPr>
          <p:spPr>
            <a:xfrm>
              <a:off x="42136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C81F05A-33CB-472F-A8A5-75FEF4C71688}"/>
              </a:ext>
            </a:extLst>
          </p:cNvPr>
          <p:cNvGrpSpPr/>
          <p:nvPr/>
        </p:nvGrpSpPr>
        <p:grpSpPr>
          <a:xfrm>
            <a:off x="6861558" y="6575376"/>
            <a:ext cx="3260796" cy="180000"/>
            <a:chOff x="4213692" y="2296112"/>
            <a:chExt cx="3260796" cy="180000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95F241CC-1193-4798-AA28-D0DAFAF01490}"/>
                </a:ext>
              </a:extLst>
            </p:cNvPr>
            <p:cNvSpPr/>
            <p:nvPr/>
          </p:nvSpPr>
          <p:spPr>
            <a:xfrm>
              <a:off x="4666488" y="2332112"/>
              <a:ext cx="2808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11586EA-10CC-4EE8-90C2-99435408AAB9}"/>
                </a:ext>
              </a:extLst>
            </p:cNvPr>
            <p:cNvSpPr txBox="1"/>
            <p:nvPr/>
          </p:nvSpPr>
          <p:spPr>
            <a:xfrm>
              <a:off x="421369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2130F3A-F12F-45E1-BAB4-4DC3045EB1A8}"/>
              </a:ext>
            </a:extLst>
          </p:cNvPr>
          <p:cNvGrpSpPr/>
          <p:nvPr/>
        </p:nvGrpSpPr>
        <p:grpSpPr>
          <a:xfrm>
            <a:off x="7410198" y="6823996"/>
            <a:ext cx="2972796" cy="180000"/>
            <a:chOff x="5219532" y="2296112"/>
            <a:chExt cx="2972796" cy="180000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B50D1773-347A-4FB3-9A35-AC6A14FBADC9}"/>
                </a:ext>
              </a:extLst>
            </p:cNvPr>
            <p:cNvSpPr/>
            <p:nvPr/>
          </p:nvSpPr>
          <p:spPr>
            <a:xfrm>
              <a:off x="5672328" y="2332112"/>
              <a:ext cx="2520000" cy="14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4D66438C-D2AC-4166-9C77-57630D5FA224}"/>
                </a:ext>
              </a:extLst>
            </p:cNvPr>
            <p:cNvSpPr txBox="1"/>
            <p:nvPr/>
          </p:nvSpPr>
          <p:spPr>
            <a:xfrm>
              <a:off x="5219532" y="2296112"/>
              <a:ext cx="453866" cy="180000"/>
            </a:xfrm>
            <a:prstGeom prst="rect">
              <a:avLst/>
            </a:prstGeom>
            <a:noFill/>
          </p:spPr>
          <p:txBody>
            <a:bodyPr wrap="square" lIns="0" tIns="18000" rIns="72000" bIns="18000" rtlCol="0">
              <a:noAutofit/>
            </a:bodyPr>
            <a:lstStyle/>
            <a:p>
              <a:pPr algn="r"/>
              <a:r>
                <a:rPr lang="sr-Latn-RS" sz="1000">
                  <a:latin typeface="Helvetica" panose="020B0604020202030204" pitchFamily="34" charset="0"/>
                </a:rPr>
                <a:t>0%</a:t>
              </a:r>
              <a:endParaRPr lang="en-GB" sz="1000">
                <a:latin typeface="Helvetica" panose="020B0604020202030204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71C47DA-7AAE-47D7-9E80-5C11F477762B}"/>
              </a:ext>
            </a:extLst>
          </p:cNvPr>
          <p:cNvGrpSpPr/>
          <p:nvPr/>
        </p:nvGrpSpPr>
        <p:grpSpPr>
          <a:xfrm>
            <a:off x="0" y="296862"/>
            <a:ext cx="10687274" cy="781813"/>
            <a:chOff x="0" y="164782"/>
            <a:chExt cx="10687274" cy="781813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87CF915-B17A-4C78-A5F7-C493C400D97D}"/>
                </a:ext>
              </a:extLst>
            </p:cNvPr>
            <p:cNvSpPr/>
            <p:nvPr/>
          </p:nvSpPr>
          <p:spPr>
            <a:xfrm>
              <a:off x="0" y="164782"/>
              <a:ext cx="10687274" cy="7818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18D5288-FA48-4E67-99C8-5984DE190D3F}"/>
                </a:ext>
              </a:extLst>
            </p:cNvPr>
            <p:cNvSpPr txBox="1"/>
            <p:nvPr/>
          </p:nvSpPr>
          <p:spPr>
            <a:xfrm>
              <a:off x="1779830" y="250507"/>
              <a:ext cx="7127614" cy="598003"/>
            </a:xfrm>
            <a:prstGeom prst="rect">
              <a:avLst/>
            </a:prstGeom>
            <a:noFill/>
          </p:spPr>
          <p:txBody>
            <a:bodyPr wrap="square" lIns="72000" tIns="72000" rIns="72000" bIns="72000" rtlCol="0" anchor="ctr" anchorCtr="0">
              <a:noAutofit/>
            </a:bodyPr>
            <a:lstStyle/>
            <a:p>
              <a:pPr algn="ctr"/>
              <a:r>
                <a:rPr lang="sr-Latn-RS" sz="3600">
                  <a:solidFill>
                    <a:schemeClr val="bg1"/>
                  </a:solidFill>
                  <a:latin typeface="Helvetica" panose="020B0604020202030204" pitchFamily="34" charset="0"/>
                </a:rPr>
                <a:t>Gantt Chart with Subtasks</a:t>
              </a:r>
              <a:endParaRPr lang="en-GB" sz="3600">
                <a:solidFill>
                  <a:schemeClr val="bg1"/>
                </a:solidFill>
                <a:latin typeface="Helvetica" panose="020B0604020202030204" pitchFamily="34" charset="0"/>
              </a:endParaRPr>
            </a:p>
          </p:txBody>
        </p:sp>
      </p:grpSp>
      <p:sp>
        <p:nvSpPr>
          <p:cNvPr id="174" name="TextBox 84">
            <a:extLst>
              <a:ext uri="{FF2B5EF4-FFF2-40B4-BE49-F238E27FC236}">
                <a16:creationId xmlns:a16="http://schemas.microsoft.com/office/drawing/2014/main" id="{BAE184D3-40E6-4925-989C-223C9A25B221}"/>
              </a:ext>
            </a:extLst>
          </p:cNvPr>
          <p:cNvSpPr txBox="1"/>
          <p:nvPr/>
        </p:nvSpPr>
        <p:spPr>
          <a:xfrm>
            <a:off x="9038155" y="7297341"/>
            <a:ext cx="1426627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>
                <a:solidFill>
                  <a:srgbClr val="757171"/>
                </a:solidFill>
                <a:effectLst/>
                <a:latin typeface="Helvetica" panose="020B060402020203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 b="1">
              <a:solidFill>
                <a:srgbClr val="757171"/>
              </a:solidFill>
              <a:effectLst/>
              <a:latin typeface="Helvetica" panose="020B0604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5" name="Picture 174">
            <a:hlinkClick r:id="rId6"/>
            <a:extLst>
              <a:ext uri="{FF2B5EF4-FFF2-40B4-BE49-F238E27FC236}">
                <a16:creationId xmlns:a16="http://schemas.microsoft.com/office/drawing/2014/main" id="{16BDEBE9-E461-4B86-8FEE-12FFD4732ED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85" y="59344"/>
            <a:ext cx="878822" cy="19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2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492</Words>
  <Application>Microsoft Office PowerPoint</Application>
  <PresentationFormat>Custom</PresentationFormat>
  <Paragraphs>359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6</cp:revision>
  <dcterms:created xsi:type="dcterms:W3CDTF">2021-10-16T09:57:14Z</dcterms:created>
  <dcterms:modified xsi:type="dcterms:W3CDTF">2021-10-16T11:52:13Z</dcterms:modified>
</cp:coreProperties>
</file>