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 Bold" panose="02000000000000000000" pitchFamily="2" charset="0"/>
      <p:regular r:id="rId7"/>
      <p:bold r:id="rId8"/>
    </p:embeddedFont>
    <p:embeddedFont>
      <p:font typeface="Libre Baskerville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AB6"/>
    <a:srgbClr val="FF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3F607-4356-4523-8121-C0CCCB091AC8}" v="3" dt="2021-10-04T05:13:51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0965CEFE-229F-4028-A705-3F241AEDA921}"/>
    <pc:docChg chg="delSld">
      <pc:chgData name="Hương Tecpen" userId="c5ce32652c29dffd" providerId="LiveId" clId="{0965CEFE-229F-4028-A705-3F241AEDA921}" dt="2021-10-04T05:04:45.825" v="14" actId="47"/>
      <pc:docMkLst>
        <pc:docMk/>
      </pc:docMkLst>
      <pc:sldChg chg="del">
        <pc:chgData name="Hương Tecpen" userId="c5ce32652c29dffd" providerId="LiveId" clId="{0965CEFE-229F-4028-A705-3F241AEDA921}" dt="2021-10-04T05:04:40.366" v="0" actId="47"/>
        <pc:sldMkLst>
          <pc:docMk/>
          <pc:sldMk cId="0" sldId="256"/>
        </pc:sldMkLst>
      </pc:sldChg>
      <pc:sldChg chg="del">
        <pc:chgData name="Hương Tecpen" userId="c5ce32652c29dffd" providerId="LiveId" clId="{0965CEFE-229F-4028-A705-3F241AEDA921}" dt="2021-10-04T05:04:40.725" v="1" actId="47"/>
        <pc:sldMkLst>
          <pc:docMk/>
          <pc:sldMk cId="0" sldId="257"/>
        </pc:sldMkLst>
      </pc:sldChg>
      <pc:sldChg chg="del">
        <pc:chgData name="Hương Tecpen" userId="c5ce32652c29dffd" providerId="LiveId" clId="{0965CEFE-229F-4028-A705-3F241AEDA921}" dt="2021-10-04T05:04:41.469" v="2" actId="47"/>
        <pc:sldMkLst>
          <pc:docMk/>
          <pc:sldMk cId="0" sldId="258"/>
        </pc:sldMkLst>
      </pc:sldChg>
      <pc:sldChg chg="del">
        <pc:chgData name="Hương Tecpen" userId="c5ce32652c29dffd" providerId="LiveId" clId="{0965CEFE-229F-4028-A705-3F241AEDA921}" dt="2021-10-04T05:04:43.138" v="3" actId="47"/>
        <pc:sldMkLst>
          <pc:docMk/>
          <pc:sldMk cId="0" sldId="260"/>
        </pc:sldMkLst>
      </pc:sldChg>
      <pc:sldChg chg="del">
        <pc:chgData name="Hương Tecpen" userId="c5ce32652c29dffd" providerId="LiveId" clId="{0965CEFE-229F-4028-A705-3F241AEDA921}" dt="2021-10-04T05:04:43.317" v="4" actId="47"/>
        <pc:sldMkLst>
          <pc:docMk/>
          <pc:sldMk cId="0" sldId="261"/>
        </pc:sldMkLst>
      </pc:sldChg>
      <pc:sldChg chg="del">
        <pc:chgData name="Hương Tecpen" userId="c5ce32652c29dffd" providerId="LiveId" clId="{0965CEFE-229F-4028-A705-3F241AEDA921}" dt="2021-10-04T05:04:43.474" v="5" actId="47"/>
        <pc:sldMkLst>
          <pc:docMk/>
          <pc:sldMk cId="0" sldId="262"/>
        </pc:sldMkLst>
      </pc:sldChg>
      <pc:sldChg chg="del">
        <pc:chgData name="Hương Tecpen" userId="c5ce32652c29dffd" providerId="LiveId" clId="{0965CEFE-229F-4028-A705-3F241AEDA921}" dt="2021-10-04T05:04:43.640" v="6" actId="47"/>
        <pc:sldMkLst>
          <pc:docMk/>
          <pc:sldMk cId="0" sldId="263"/>
        </pc:sldMkLst>
      </pc:sldChg>
      <pc:sldChg chg="del">
        <pc:chgData name="Hương Tecpen" userId="c5ce32652c29dffd" providerId="LiveId" clId="{0965CEFE-229F-4028-A705-3F241AEDA921}" dt="2021-10-04T05:04:43.798" v="7" actId="47"/>
        <pc:sldMkLst>
          <pc:docMk/>
          <pc:sldMk cId="0" sldId="264"/>
        </pc:sldMkLst>
      </pc:sldChg>
      <pc:sldChg chg="del">
        <pc:chgData name="Hương Tecpen" userId="c5ce32652c29dffd" providerId="LiveId" clId="{0965CEFE-229F-4028-A705-3F241AEDA921}" dt="2021-10-04T05:04:44.039" v="8" actId="47"/>
        <pc:sldMkLst>
          <pc:docMk/>
          <pc:sldMk cId="0" sldId="265"/>
        </pc:sldMkLst>
      </pc:sldChg>
      <pc:sldChg chg="del">
        <pc:chgData name="Hương Tecpen" userId="c5ce32652c29dffd" providerId="LiveId" clId="{0965CEFE-229F-4028-A705-3F241AEDA921}" dt="2021-10-04T05:04:44.487" v="9" actId="47"/>
        <pc:sldMkLst>
          <pc:docMk/>
          <pc:sldMk cId="0" sldId="266"/>
        </pc:sldMkLst>
      </pc:sldChg>
      <pc:sldChg chg="del">
        <pc:chgData name="Hương Tecpen" userId="c5ce32652c29dffd" providerId="LiveId" clId="{0965CEFE-229F-4028-A705-3F241AEDA921}" dt="2021-10-04T05:04:44.728" v="10" actId="47"/>
        <pc:sldMkLst>
          <pc:docMk/>
          <pc:sldMk cId="0" sldId="267"/>
        </pc:sldMkLst>
      </pc:sldChg>
      <pc:sldChg chg="del">
        <pc:chgData name="Hương Tecpen" userId="c5ce32652c29dffd" providerId="LiveId" clId="{0965CEFE-229F-4028-A705-3F241AEDA921}" dt="2021-10-04T05:04:44.913" v="11" actId="47"/>
        <pc:sldMkLst>
          <pc:docMk/>
          <pc:sldMk cId="0" sldId="268"/>
        </pc:sldMkLst>
      </pc:sldChg>
      <pc:sldChg chg="del">
        <pc:chgData name="Hương Tecpen" userId="c5ce32652c29dffd" providerId="LiveId" clId="{0965CEFE-229F-4028-A705-3F241AEDA921}" dt="2021-10-04T05:04:45.066" v="12" actId="47"/>
        <pc:sldMkLst>
          <pc:docMk/>
          <pc:sldMk cId="0" sldId="269"/>
        </pc:sldMkLst>
      </pc:sldChg>
      <pc:sldChg chg="del">
        <pc:chgData name="Hương Tecpen" userId="c5ce32652c29dffd" providerId="LiveId" clId="{0965CEFE-229F-4028-A705-3F241AEDA921}" dt="2021-10-04T05:04:45.242" v="13" actId="47"/>
        <pc:sldMkLst>
          <pc:docMk/>
          <pc:sldMk cId="0" sldId="270"/>
        </pc:sldMkLst>
      </pc:sldChg>
      <pc:sldChg chg="del">
        <pc:chgData name="Hương Tecpen" userId="c5ce32652c29dffd" providerId="LiveId" clId="{0965CEFE-229F-4028-A705-3F241AEDA921}" dt="2021-10-04T05:04:45.825" v="14" actId="47"/>
        <pc:sldMkLst>
          <pc:docMk/>
          <pc:sldMk cId="0" sldId="271"/>
        </pc:sldMkLst>
      </pc:sldChg>
    </pc:docChg>
  </pc:docChgLst>
  <pc:docChgLst>
    <pc:chgData name="Hương Tecpen" userId="c5ce32652c29dffd" providerId="LiveId" clId="{9B23F607-4356-4523-8121-C0CCCB091AC8}"/>
    <pc:docChg chg="modSld">
      <pc:chgData name="Hương Tecpen" userId="c5ce32652c29dffd" providerId="LiveId" clId="{9B23F607-4356-4523-8121-C0CCCB091AC8}" dt="2021-10-04T05:15:14.297" v="1" actId="207"/>
      <pc:docMkLst>
        <pc:docMk/>
      </pc:docMkLst>
      <pc:sldChg chg="addSp modSp mod">
        <pc:chgData name="Hương Tecpen" userId="c5ce32652c29dffd" providerId="LiveId" clId="{9B23F607-4356-4523-8121-C0CCCB091AC8}" dt="2021-10-04T05:15:14.297" v="1" actId="207"/>
        <pc:sldMkLst>
          <pc:docMk/>
          <pc:sldMk cId="0" sldId="259"/>
        </pc:sldMkLst>
        <pc:spChg chg="mod">
          <ac:chgData name="Hương Tecpen" userId="c5ce32652c29dffd" providerId="LiveId" clId="{9B23F607-4356-4523-8121-C0CCCB091AC8}" dt="2021-10-04T05:15:14.297" v="1" actId="207"/>
          <ac:spMkLst>
            <pc:docMk/>
            <pc:sldMk cId="0" sldId="259"/>
            <ac:spMk id="620" creationId="{00000000-0000-0000-0000-000000000000}"/>
          </ac:spMkLst>
        </pc:spChg>
        <pc:grpChg chg="mod">
          <ac:chgData name="Hương Tecpen" userId="c5ce32652c29dffd" providerId="LiveId" clId="{9B23F607-4356-4523-8121-C0CCCB091AC8}" dt="2021-10-04T05:05:25.650" v="0" actId="164"/>
          <ac:grpSpMkLst>
            <pc:docMk/>
            <pc:sldMk cId="0" sldId="259"/>
            <ac:grpSpMk id="3" creationId="{00000000-0000-0000-0000-000000000000}"/>
          </ac:grpSpMkLst>
        </pc:grpChg>
        <pc:grpChg chg="add mod">
          <ac:chgData name="Hương Tecpen" userId="c5ce32652c29dffd" providerId="LiveId" clId="{9B23F607-4356-4523-8121-C0CCCB091AC8}" dt="2021-10-04T05:05:25.650" v="0" actId="164"/>
          <ac:grpSpMkLst>
            <pc:docMk/>
            <pc:sldMk cId="0" sldId="259"/>
            <ac:grpSpMk id="622" creationId="{EBF86E22-3672-4E2A-9A8B-06E89D39DA2E}"/>
          </ac:grpSpMkLst>
        </pc:grpChg>
        <pc:picChg chg="mod">
          <ac:chgData name="Hương Tecpen" userId="c5ce32652c29dffd" providerId="LiveId" clId="{9B23F607-4356-4523-8121-C0CCCB091AC8}" dt="2021-10-04T05:05:25.650" v="0" actId="164"/>
          <ac:picMkLst>
            <pc:docMk/>
            <pc:sldMk cId="0" sldId="259"/>
            <ac:picMk id="2" creationId="{00000000-0000-0000-0000-000000000000}"/>
          </ac:picMkLst>
        </pc:picChg>
        <pc:picChg chg="mod">
          <ac:chgData name="Hương Tecpen" userId="c5ce32652c29dffd" providerId="LiveId" clId="{9B23F607-4356-4523-8121-C0CCCB091AC8}" dt="2021-10-04T05:05:25.650" v="0" actId="164"/>
          <ac:picMkLst>
            <pc:docMk/>
            <pc:sldMk cId="0" sldId="259"/>
            <ac:picMk id="619" creationId="{00000000-0000-0000-0000-000000000000}"/>
          </ac:picMkLst>
        </pc:picChg>
        <pc:picChg chg="mod">
          <ac:chgData name="Hương Tecpen" userId="c5ce32652c29dffd" providerId="LiveId" clId="{9B23F607-4356-4523-8121-C0CCCB091AC8}" dt="2021-10-04T05:05:25.650" v="0" actId="164"/>
          <ac:picMkLst>
            <pc:docMk/>
            <pc:sldMk cId="0" sldId="259"/>
            <ac:picMk id="621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roup 621">
            <a:extLst>
              <a:ext uri="{FF2B5EF4-FFF2-40B4-BE49-F238E27FC236}">
                <a16:creationId xmlns:a16="http://schemas.microsoft.com/office/drawing/2014/main" id="{EBF86E22-3672-4E2A-9A8B-06E89D39DA2E}"/>
              </a:ext>
            </a:extLst>
          </p:cNvPr>
          <p:cNvGrpSpPr/>
          <p:nvPr/>
        </p:nvGrpSpPr>
        <p:grpSpPr>
          <a:xfrm>
            <a:off x="932137" y="222005"/>
            <a:ext cx="9326677" cy="6581995"/>
            <a:chOff x="932137" y="222005"/>
            <a:chExt cx="9326677" cy="658199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2137" y="803218"/>
              <a:ext cx="1288136" cy="1472156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932137" y="3040375"/>
              <a:ext cx="8827726" cy="3232708"/>
              <a:chOff x="0" y="0"/>
              <a:chExt cx="11770301" cy="4310278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-5400000">
                <a:off x="10016015" y="1579598"/>
                <a:ext cx="2336972" cy="1171602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38227" y="2129439"/>
                <a:ext cx="9538638" cy="61869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2700000">
                <a:off x="7749323" y="1060816"/>
                <a:ext cx="3026068" cy="61869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2700000">
                <a:off x="7749323" y="3180802"/>
                <a:ext cx="3026068" cy="61869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2700000">
                <a:off x="4838708" y="1067606"/>
                <a:ext cx="3026068" cy="61869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2700000">
                <a:off x="4838708" y="3187592"/>
                <a:ext cx="3026068" cy="61869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2700000">
                <a:off x="1873650" y="1067606"/>
                <a:ext cx="3026068" cy="61869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2700000">
                <a:off x="1873650" y="3187592"/>
                <a:ext cx="3026068" cy="61869"/>
              </a:xfrm>
              <a:prstGeom prst="rect">
                <a:avLst/>
              </a:prstGeom>
            </p:spPr>
          </p:pic>
          <p:grpSp>
            <p:nvGrpSpPr>
              <p:cNvPr id="12" name="Group 12"/>
              <p:cNvGrpSpPr>
                <a:grpSpLocks noChangeAspect="1"/>
              </p:cNvGrpSpPr>
              <p:nvPr/>
            </p:nvGrpSpPr>
            <p:grpSpPr>
              <a:xfrm>
                <a:off x="7208437" y="1368955"/>
                <a:ext cx="1864996" cy="58505"/>
                <a:chOff x="0" y="0"/>
                <a:chExt cx="9621520" cy="27686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" name="Freeform 1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" name="Freeform 1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" name="Freeform 2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" name="Freeform 2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" name="Freeform 2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" name="Freeform 2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" name="Freeform 2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" name="Freeform 2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" name="Freeform 2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" name="Freeform 2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" name="Freeform 2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" name="Freeform 3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" name="Freeform 3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32" name="Group 32"/>
              <p:cNvGrpSpPr>
                <a:grpSpLocks noChangeAspect="1"/>
              </p:cNvGrpSpPr>
              <p:nvPr/>
            </p:nvGrpSpPr>
            <p:grpSpPr>
              <a:xfrm>
                <a:off x="6909675" y="1043034"/>
                <a:ext cx="1864996" cy="58505"/>
                <a:chOff x="0" y="0"/>
                <a:chExt cx="9621520" cy="276860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" name="Freeform 3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" name="Freeform 3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" name="Freeform 3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" name="Freeform 3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" name="Freeform 3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" name="Freeform 3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" name="Freeform 4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" name="Freeform 4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" name="Freeform 4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" name="Freeform 4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" name="Freeform 4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" name="Freeform 4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" name="Freeform 4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" name="Freeform 4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" name="Freeform 4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" name="Freeform 4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" name="Freeform 5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" name="Freeform 5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52" name="Group 52"/>
              <p:cNvGrpSpPr>
                <a:grpSpLocks noChangeAspect="1"/>
              </p:cNvGrpSpPr>
              <p:nvPr/>
            </p:nvGrpSpPr>
            <p:grpSpPr>
              <a:xfrm>
                <a:off x="6574700" y="712585"/>
                <a:ext cx="1864996" cy="58505"/>
                <a:chOff x="0" y="0"/>
                <a:chExt cx="9621520" cy="276860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" name="Freeform 5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" name="Freeform 5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" name="Freeform 5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" name="Freeform 5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" name="Freeform 5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" name="Freeform 5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" name="Freeform 6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1" name="Freeform 6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2" name="Freeform 6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3" name="Freeform 6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4" name="Freeform 6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5" name="Freeform 6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6" name="Freeform 6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7" name="Freeform 6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8" name="Freeform 6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9" name="Freeform 6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0" name="Freeform 7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1" name="Freeform 7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72" name="Group 72"/>
              <p:cNvGrpSpPr>
                <a:grpSpLocks noChangeAspect="1"/>
              </p:cNvGrpSpPr>
              <p:nvPr/>
            </p:nvGrpSpPr>
            <p:grpSpPr>
              <a:xfrm>
                <a:off x="6230672" y="368557"/>
                <a:ext cx="1864996" cy="58505"/>
                <a:chOff x="0" y="0"/>
                <a:chExt cx="9621520" cy="276860"/>
              </a:xfrm>
            </p:grpSpPr>
            <p:sp>
              <p:nvSpPr>
                <p:cNvPr id="73" name="Freeform 7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4" name="Freeform 7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5" name="Freeform 7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6" name="Freeform 7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7" name="Freeform 7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8" name="Freeform 7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79" name="Freeform 7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0" name="Freeform 8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1" name="Freeform 8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2" name="Freeform 8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3" name="Freeform 8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4" name="Freeform 8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5" name="Freeform 8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6" name="Freeform 8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7" name="Freeform 8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8" name="Freeform 8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89" name="Freeform 8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0" name="Freeform 9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1" name="Freeform 9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92" name="Group 92"/>
              <p:cNvGrpSpPr>
                <a:grpSpLocks noChangeAspect="1"/>
              </p:cNvGrpSpPr>
              <p:nvPr/>
            </p:nvGrpSpPr>
            <p:grpSpPr>
              <a:xfrm>
                <a:off x="5904750" y="33582"/>
                <a:ext cx="1864996" cy="58505"/>
                <a:chOff x="0" y="0"/>
                <a:chExt cx="9621520" cy="276860"/>
              </a:xfrm>
            </p:grpSpPr>
            <p:sp>
              <p:nvSpPr>
                <p:cNvPr id="93" name="Freeform 9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4" name="Freeform 9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5" name="Freeform 9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6" name="Freeform 9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7" name="Freeform 9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8" name="Freeform 9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99" name="Freeform 9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0" name="Freeform 10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1" name="Freeform 10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2" name="Freeform 10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3" name="Freeform 10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4" name="Freeform 10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5" name="Freeform 10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6" name="Freeform 10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7" name="Freeform 10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8" name="Freeform 10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09" name="Freeform 10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0" name="Freeform 11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1" name="Freeform 11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112" name="Group 112"/>
              <p:cNvGrpSpPr>
                <a:grpSpLocks noChangeAspect="1"/>
              </p:cNvGrpSpPr>
              <p:nvPr/>
            </p:nvGrpSpPr>
            <p:grpSpPr>
              <a:xfrm>
                <a:off x="4269710" y="1363523"/>
                <a:ext cx="1864996" cy="58505"/>
                <a:chOff x="0" y="0"/>
                <a:chExt cx="9621520" cy="276860"/>
              </a:xfrm>
            </p:grpSpPr>
            <p:sp>
              <p:nvSpPr>
                <p:cNvPr id="113" name="Freeform 11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4" name="Freeform 11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5" name="Freeform 11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6" name="Freeform 11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7" name="Freeform 11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8" name="Freeform 11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19" name="Freeform 11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0" name="Freeform 12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1" name="Freeform 12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2" name="Freeform 12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3" name="Freeform 12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4" name="Freeform 12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5" name="Freeform 12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6" name="Freeform 12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7" name="Freeform 12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8" name="Freeform 12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29" name="Freeform 12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0" name="Freeform 13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1" name="Freeform 13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132" name="Group 132"/>
              <p:cNvGrpSpPr>
                <a:grpSpLocks noChangeAspect="1"/>
              </p:cNvGrpSpPr>
              <p:nvPr/>
            </p:nvGrpSpPr>
            <p:grpSpPr>
              <a:xfrm>
                <a:off x="3970949" y="1037602"/>
                <a:ext cx="1864996" cy="58505"/>
                <a:chOff x="0" y="0"/>
                <a:chExt cx="9621520" cy="276860"/>
              </a:xfrm>
            </p:grpSpPr>
            <p:sp>
              <p:nvSpPr>
                <p:cNvPr id="133" name="Freeform 13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4" name="Freeform 13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5" name="Freeform 13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6" name="Freeform 13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7" name="Freeform 13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8" name="Freeform 13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39" name="Freeform 13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0" name="Freeform 14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1" name="Freeform 14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2" name="Freeform 14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3" name="Freeform 14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4" name="Freeform 14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5" name="Freeform 14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6" name="Freeform 14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7" name="Freeform 14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8" name="Freeform 14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49" name="Freeform 14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0" name="Freeform 15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1" name="Freeform 15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152" name="Group 152"/>
              <p:cNvGrpSpPr>
                <a:grpSpLocks noChangeAspect="1"/>
              </p:cNvGrpSpPr>
              <p:nvPr/>
            </p:nvGrpSpPr>
            <p:grpSpPr>
              <a:xfrm>
                <a:off x="3635974" y="707153"/>
                <a:ext cx="1864996" cy="58505"/>
                <a:chOff x="0" y="0"/>
                <a:chExt cx="9621520" cy="276860"/>
              </a:xfrm>
            </p:grpSpPr>
            <p:sp>
              <p:nvSpPr>
                <p:cNvPr id="153" name="Freeform 15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4" name="Freeform 15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5" name="Freeform 15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6" name="Freeform 15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7" name="Freeform 15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8" name="Freeform 15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59" name="Freeform 15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0" name="Freeform 16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1" name="Freeform 16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2" name="Freeform 16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3" name="Freeform 16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4" name="Freeform 16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5" name="Freeform 16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6" name="Freeform 16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7" name="Freeform 16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8" name="Freeform 16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69" name="Freeform 16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0" name="Freeform 17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1" name="Freeform 17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172" name="Group 172"/>
              <p:cNvGrpSpPr>
                <a:grpSpLocks noChangeAspect="1"/>
              </p:cNvGrpSpPr>
              <p:nvPr/>
            </p:nvGrpSpPr>
            <p:grpSpPr>
              <a:xfrm>
                <a:off x="3291945" y="363125"/>
                <a:ext cx="1864996" cy="58505"/>
                <a:chOff x="0" y="0"/>
                <a:chExt cx="9621520" cy="276860"/>
              </a:xfrm>
            </p:grpSpPr>
            <p:sp>
              <p:nvSpPr>
                <p:cNvPr id="173" name="Freeform 17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4" name="Freeform 17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5" name="Freeform 17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6" name="Freeform 17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7" name="Freeform 17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8" name="Freeform 17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79" name="Freeform 17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0" name="Freeform 18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1" name="Freeform 18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2" name="Freeform 18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3" name="Freeform 18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4" name="Freeform 18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5" name="Freeform 18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6" name="Freeform 18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7" name="Freeform 18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8" name="Freeform 18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89" name="Freeform 18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0" name="Freeform 19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1" name="Freeform 19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192" name="Group 192"/>
              <p:cNvGrpSpPr>
                <a:grpSpLocks noChangeAspect="1"/>
              </p:cNvGrpSpPr>
              <p:nvPr/>
            </p:nvGrpSpPr>
            <p:grpSpPr>
              <a:xfrm>
                <a:off x="2966024" y="28150"/>
                <a:ext cx="1864996" cy="58505"/>
                <a:chOff x="0" y="0"/>
                <a:chExt cx="9621520" cy="276860"/>
              </a:xfrm>
            </p:grpSpPr>
            <p:sp>
              <p:nvSpPr>
                <p:cNvPr id="193" name="Freeform 19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4" name="Freeform 19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5" name="Freeform 19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6" name="Freeform 19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7" name="Freeform 19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8" name="Freeform 19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199" name="Freeform 19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0" name="Freeform 20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1" name="Freeform 20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2" name="Freeform 20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3" name="Freeform 20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4" name="Freeform 20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5" name="Freeform 20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6" name="Freeform 20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7" name="Freeform 20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8" name="Freeform 20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09" name="Freeform 20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0" name="Freeform 21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1" name="Freeform 21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212" name="Group 212"/>
              <p:cNvGrpSpPr>
                <a:grpSpLocks noChangeAspect="1"/>
              </p:cNvGrpSpPr>
              <p:nvPr/>
            </p:nvGrpSpPr>
            <p:grpSpPr>
              <a:xfrm>
                <a:off x="1327363" y="1363523"/>
                <a:ext cx="1864996" cy="58505"/>
                <a:chOff x="0" y="0"/>
                <a:chExt cx="9621520" cy="276860"/>
              </a:xfrm>
            </p:grpSpPr>
            <p:sp>
              <p:nvSpPr>
                <p:cNvPr id="213" name="Freeform 21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4" name="Freeform 21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5" name="Freeform 21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6" name="Freeform 21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7" name="Freeform 21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8" name="Freeform 21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19" name="Freeform 21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0" name="Freeform 22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1" name="Freeform 22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2" name="Freeform 22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3" name="Freeform 22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4" name="Freeform 22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5" name="Freeform 22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6" name="Freeform 22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7" name="Freeform 22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8" name="Freeform 22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29" name="Freeform 22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0" name="Freeform 23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1" name="Freeform 23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232" name="Group 232"/>
              <p:cNvGrpSpPr>
                <a:grpSpLocks noChangeAspect="1"/>
              </p:cNvGrpSpPr>
              <p:nvPr/>
            </p:nvGrpSpPr>
            <p:grpSpPr>
              <a:xfrm>
                <a:off x="1028601" y="1037602"/>
                <a:ext cx="1864996" cy="58505"/>
                <a:chOff x="0" y="0"/>
                <a:chExt cx="9621520" cy="276860"/>
              </a:xfrm>
            </p:grpSpPr>
            <p:sp>
              <p:nvSpPr>
                <p:cNvPr id="233" name="Freeform 23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4" name="Freeform 23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5" name="Freeform 23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6" name="Freeform 23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7" name="Freeform 23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8" name="Freeform 23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39" name="Freeform 23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0" name="Freeform 24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1" name="Freeform 24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2" name="Freeform 24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3" name="Freeform 24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4" name="Freeform 24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5" name="Freeform 24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6" name="Freeform 24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7" name="Freeform 24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8" name="Freeform 24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49" name="Freeform 24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0" name="Freeform 25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1" name="Freeform 25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252" name="Group 252"/>
              <p:cNvGrpSpPr>
                <a:grpSpLocks noChangeAspect="1"/>
              </p:cNvGrpSpPr>
              <p:nvPr/>
            </p:nvGrpSpPr>
            <p:grpSpPr>
              <a:xfrm>
                <a:off x="693626" y="707153"/>
                <a:ext cx="1864996" cy="58505"/>
                <a:chOff x="0" y="0"/>
                <a:chExt cx="9621520" cy="276860"/>
              </a:xfrm>
            </p:grpSpPr>
            <p:sp>
              <p:nvSpPr>
                <p:cNvPr id="253" name="Freeform 25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4" name="Freeform 25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5" name="Freeform 25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6" name="Freeform 25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7" name="Freeform 25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8" name="Freeform 25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59" name="Freeform 25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0" name="Freeform 26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1" name="Freeform 26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2" name="Freeform 26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3" name="Freeform 26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4" name="Freeform 26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5" name="Freeform 26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6" name="Freeform 26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7" name="Freeform 26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8" name="Freeform 26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69" name="Freeform 26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0" name="Freeform 27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1" name="Freeform 27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272" name="Group 272"/>
              <p:cNvGrpSpPr>
                <a:grpSpLocks noChangeAspect="1"/>
              </p:cNvGrpSpPr>
              <p:nvPr/>
            </p:nvGrpSpPr>
            <p:grpSpPr>
              <a:xfrm>
                <a:off x="349598" y="363125"/>
                <a:ext cx="1864996" cy="58505"/>
                <a:chOff x="0" y="0"/>
                <a:chExt cx="9621520" cy="276860"/>
              </a:xfrm>
            </p:grpSpPr>
            <p:sp>
              <p:nvSpPr>
                <p:cNvPr id="273" name="Freeform 27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4" name="Freeform 27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5" name="Freeform 27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6" name="Freeform 27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7" name="Freeform 27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8" name="Freeform 27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79" name="Freeform 27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0" name="Freeform 28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1" name="Freeform 28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2" name="Freeform 28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3" name="Freeform 28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4" name="Freeform 28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5" name="Freeform 28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6" name="Freeform 28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7" name="Freeform 28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8" name="Freeform 28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89" name="Freeform 28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0" name="Freeform 29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1" name="Freeform 29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292" name="Group 292"/>
              <p:cNvGrpSpPr>
                <a:grpSpLocks noChangeAspect="1"/>
              </p:cNvGrpSpPr>
              <p:nvPr/>
            </p:nvGrpSpPr>
            <p:grpSpPr>
              <a:xfrm>
                <a:off x="23676" y="28150"/>
                <a:ext cx="1864996" cy="58505"/>
                <a:chOff x="0" y="0"/>
                <a:chExt cx="9621520" cy="276860"/>
              </a:xfrm>
            </p:grpSpPr>
            <p:sp>
              <p:nvSpPr>
                <p:cNvPr id="293" name="Freeform 29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4" name="Freeform 29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5" name="Freeform 29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6" name="Freeform 29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7" name="Freeform 29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8" name="Freeform 29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299" name="Freeform 29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0" name="Freeform 30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1" name="Freeform 30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2" name="Freeform 30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3" name="Freeform 30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4" name="Freeform 30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5" name="Freeform 30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6" name="Freeform 30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7" name="Freeform 30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8" name="Freeform 30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09" name="Freeform 30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0" name="Freeform 31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1" name="Freeform 31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312" name="Group 312"/>
              <p:cNvGrpSpPr>
                <a:grpSpLocks noChangeAspect="1"/>
              </p:cNvGrpSpPr>
              <p:nvPr/>
            </p:nvGrpSpPr>
            <p:grpSpPr>
              <a:xfrm>
                <a:off x="5891033" y="4231633"/>
                <a:ext cx="1864996" cy="58505"/>
                <a:chOff x="0" y="0"/>
                <a:chExt cx="9621520" cy="276860"/>
              </a:xfrm>
            </p:grpSpPr>
            <p:sp>
              <p:nvSpPr>
                <p:cNvPr id="313" name="Freeform 31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4" name="Freeform 31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5" name="Freeform 31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6" name="Freeform 31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7" name="Freeform 31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8" name="Freeform 31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19" name="Freeform 31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0" name="Freeform 32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1" name="Freeform 32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2" name="Freeform 32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3" name="Freeform 32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4" name="Freeform 32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5" name="Freeform 32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6" name="Freeform 32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7" name="Freeform 32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8" name="Freeform 32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29" name="Freeform 32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0" name="Freeform 33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1" name="Freeform 33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332" name="Group 332"/>
              <p:cNvGrpSpPr>
                <a:grpSpLocks noChangeAspect="1"/>
              </p:cNvGrpSpPr>
              <p:nvPr/>
            </p:nvGrpSpPr>
            <p:grpSpPr>
              <a:xfrm>
                <a:off x="6203374" y="3898922"/>
                <a:ext cx="1864996" cy="58505"/>
                <a:chOff x="0" y="0"/>
                <a:chExt cx="9621520" cy="276860"/>
              </a:xfrm>
            </p:grpSpPr>
            <p:sp>
              <p:nvSpPr>
                <p:cNvPr id="333" name="Freeform 33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4" name="Freeform 33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5" name="Freeform 33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6" name="Freeform 33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7" name="Freeform 33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8" name="Freeform 33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39" name="Freeform 33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0" name="Freeform 34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1" name="Freeform 34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2" name="Freeform 34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3" name="Freeform 34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4" name="Freeform 34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5" name="Freeform 34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6" name="Freeform 34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7" name="Freeform 34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8" name="Freeform 34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49" name="Freeform 34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0" name="Freeform 35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1" name="Freeform 35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352" name="Group 352"/>
              <p:cNvGrpSpPr>
                <a:grpSpLocks noChangeAspect="1"/>
              </p:cNvGrpSpPr>
              <p:nvPr/>
            </p:nvGrpSpPr>
            <p:grpSpPr>
              <a:xfrm>
                <a:off x="6547402" y="3568473"/>
                <a:ext cx="1864996" cy="58505"/>
                <a:chOff x="0" y="0"/>
                <a:chExt cx="9621520" cy="276860"/>
              </a:xfrm>
            </p:grpSpPr>
            <p:sp>
              <p:nvSpPr>
                <p:cNvPr id="353" name="Freeform 35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4" name="Freeform 35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5" name="Freeform 35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6" name="Freeform 35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7" name="Freeform 35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8" name="Freeform 35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59" name="Freeform 35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0" name="Freeform 36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1" name="Freeform 36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2" name="Freeform 36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3" name="Freeform 36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4" name="Freeform 36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5" name="Freeform 36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6" name="Freeform 36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7" name="Freeform 36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8" name="Freeform 36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69" name="Freeform 36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0" name="Freeform 37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1" name="Freeform 37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372" name="Group 372"/>
              <p:cNvGrpSpPr>
                <a:grpSpLocks noChangeAspect="1"/>
              </p:cNvGrpSpPr>
              <p:nvPr/>
            </p:nvGrpSpPr>
            <p:grpSpPr>
              <a:xfrm>
                <a:off x="6904105" y="3238025"/>
                <a:ext cx="1864996" cy="58505"/>
                <a:chOff x="0" y="0"/>
                <a:chExt cx="9621520" cy="276860"/>
              </a:xfrm>
            </p:grpSpPr>
            <p:sp>
              <p:nvSpPr>
                <p:cNvPr id="373" name="Freeform 37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4" name="Freeform 37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5" name="Freeform 37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6" name="Freeform 37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7" name="Freeform 37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8" name="Freeform 37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79" name="Freeform 37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0" name="Freeform 38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1" name="Freeform 38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2" name="Freeform 38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3" name="Freeform 38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4" name="Freeform 38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5" name="Freeform 38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6" name="Freeform 38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7" name="Freeform 38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8" name="Freeform 38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89" name="Freeform 38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0" name="Freeform 39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1" name="Freeform 39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392" name="Group 392"/>
              <p:cNvGrpSpPr>
                <a:grpSpLocks noChangeAspect="1"/>
              </p:cNvGrpSpPr>
              <p:nvPr/>
            </p:nvGrpSpPr>
            <p:grpSpPr>
              <a:xfrm>
                <a:off x="7219163" y="2896259"/>
                <a:ext cx="1864996" cy="58505"/>
                <a:chOff x="0" y="0"/>
                <a:chExt cx="9621520" cy="276860"/>
              </a:xfrm>
            </p:grpSpPr>
            <p:sp>
              <p:nvSpPr>
                <p:cNvPr id="393" name="Freeform 39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4" name="Freeform 39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5" name="Freeform 39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6" name="Freeform 39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7" name="Freeform 39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8" name="Freeform 39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399" name="Freeform 39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0" name="Freeform 40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1" name="Freeform 40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2" name="Freeform 40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3" name="Freeform 40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4" name="Freeform 40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5" name="Freeform 40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6" name="Freeform 40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7" name="Freeform 40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8" name="Freeform 40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09" name="Freeform 40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0" name="Freeform 41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1" name="Freeform 41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412" name="Group 412"/>
              <p:cNvGrpSpPr>
                <a:grpSpLocks noChangeAspect="1"/>
              </p:cNvGrpSpPr>
              <p:nvPr/>
            </p:nvGrpSpPr>
            <p:grpSpPr>
              <a:xfrm>
                <a:off x="2941442" y="4237065"/>
                <a:ext cx="1864996" cy="58505"/>
                <a:chOff x="0" y="0"/>
                <a:chExt cx="9621520" cy="276860"/>
              </a:xfrm>
            </p:grpSpPr>
            <p:sp>
              <p:nvSpPr>
                <p:cNvPr id="413" name="Freeform 41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4" name="Freeform 41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5" name="Freeform 41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6" name="Freeform 41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7" name="Freeform 41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8" name="Freeform 41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19" name="Freeform 41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0" name="Freeform 42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1" name="Freeform 42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2" name="Freeform 42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3" name="Freeform 42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4" name="Freeform 42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5" name="Freeform 42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6" name="Freeform 42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7" name="Freeform 42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8" name="Freeform 42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29" name="Freeform 42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0" name="Freeform 43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1" name="Freeform 43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432" name="Group 432"/>
              <p:cNvGrpSpPr>
                <a:grpSpLocks noChangeAspect="1"/>
              </p:cNvGrpSpPr>
              <p:nvPr/>
            </p:nvGrpSpPr>
            <p:grpSpPr>
              <a:xfrm>
                <a:off x="3253784" y="3904354"/>
                <a:ext cx="1864996" cy="58505"/>
                <a:chOff x="0" y="0"/>
                <a:chExt cx="9621520" cy="276860"/>
              </a:xfrm>
            </p:grpSpPr>
            <p:sp>
              <p:nvSpPr>
                <p:cNvPr id="433" name="Freeform 43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4" name="Freeform 43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5" name="Freeform 43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6" name="Freeform 43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7" name="Freeform 43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8" name="Freeform 43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39" name="Freeform 43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0" name="Freeform 44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1" name="Freeform 44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2" name="Freeform 44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3" name="Freeform 44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4" name="Freeform 44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5" name="Freeform 44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6" name="Freeform 44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7" name="Freeform 44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8" name="Freeform 44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49" name="Freeform 44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0" name="Freeform 45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1" name="Freeform 45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452" name="Group 452"/>
              <p:cNvGrpSpPr>
                <a:grpSpLocks noChangeAspect="1"/>
              </p:cNvGrpSpPr>
              <p:nvPr/>
            </p:nvGrpSpPr>
            <p:grpSpPr>
              <a:xfrm>
                <a:off x="3597812" y="3573905"/>
                <a:ext cx="1864996" cy="58505"/>
                <a:chOff x="0" y="0"/>
                <a:chExt cx="9621520" cy="276860"/>
              </a:xfrm>
            </p:grpSpPr>
            <p:sp>
              <p:nvSpPr>
                <p:cNvPr id="453" name="Freeform 45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4" name="Freeform 45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5" name="Freeform 45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6" name="Freeform 45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7" name="Freeform 45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8" name="Freeform 45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59" name="Freeform 45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0" name="Freeform 46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1" name="Freeform 46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2" name="Freeform 46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3" name="Freeform 46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4" name="Freeform 46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5" name="Freeform 46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6" name="Freeform 46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7" name="Freeform 46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8" name="Freeform 46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69" name="Freeform 46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0" name="Freeform 47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1" name="Freeform 47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472" name="Group 472"/>
              <p:cNvGrpSpPr>
                <a:grpSpLocks noChangeAspect="1"/>
              </p:cNvGrpSpPr>
              <p:nvPr/>
            </p:nvGrpSpPr>
            <p:grpSpPr>
              <a:xfrm>
                <a:off x="3954515" y="3243457"/>
                <a:ext cx="1864996" cy="58505"/>
                <a:chOff x="0" y="0"/>
                <a:chExt cx="9621520" cy="276860"/>
              </a:xfrm>
            </p:grpSpPr>
            <p:sp>
              <p:nvSpPr>
                <p:cNvPr id="473" name="Freeform 47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4" name="Freeform 47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5" name="Freeform 47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6" name="Freeform 47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7" name="Freeform 47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8" name="Freeform 47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79" name="Freeform 47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0" name="Freeform 48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1" name="Freeform 48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2" name="Freeform 48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3" name="Freeform 48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4" name="Freeform 48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5" name="Freeform 48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6" name="Freeform 48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7" name="Freeform 48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8" name="Freeform 48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89" name="Freeform 48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0" name="Freeform 49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1" name="Freeform 49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492" name="Group 492"/>
              <p:cNvGrpSpPr>
                <a:grpSpLocks noChangeAspect="1"/>
              </p:cNvGrpSpPr>
              <p:nvPr/>
            </p:nvGrpSpPr>
            <p:grpSpPr>
              <a:xfrm>
                <a:off x="4269572" y="2901692"/>
                <a:ext cx="1864996" cy="58505"/>
                <a:chOff x="0" y="0"/>
                <a:chExt cx="9621520" cy="276860"/>
              </a:xfrm>
            </p:grpSpPr>
            <p:sp>
              <p:nvSpPr>
                <p:cNvPr id="493" name="Freeform 49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4" name="Freeform 49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5" name="Freeform 49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6" name="Freeform 49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7" name="Freeform 49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8" name="Freeform 49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499" name="Freeform 49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0" name="Freeform 50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1" name="Freeform 50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2" name="Freeform 50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3" name="Freeform 50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4" name="Freeform 50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5" name="Freeform 50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6" name="Freeform 50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7" name="Freeform 50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8" name="Freeform 50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09" name="Freeform 50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0" name="Freeform 51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1" name="Freeform 51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512" name="Group 512"/>
              <p:cNvGrpSpPr>
                <a:grpSpLocks noChangeAspect="1"/>
              </p:cNvGrpSpPr>
              <p:nvPr/>
            </p:nvGrpSpPr>
            <p:grpSpPr>
              <a:xfrm>
                <a:off x="0" y="4231633"/>
                <a:ext cx="1864996" cy="58505"/>
                <a:chOff x="0" y="0"/>
                <a:chExt cx="9621520" cy="276860"/>
              </a:xfrm>
            </p:grpSpPr>
            <p:sp>
              <p:nvSpPr>
                <p:cNvPr id="513" name="Freeform 51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4" name="Freeform 51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5" name="Freeform 51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6" name="Freeform 51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7" name="Freeform 51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8" name="Freeform 51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19" name="Freeform 51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0" name="Freeform 52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1" name="Freeform 52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2" name="Freeform 52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3" name="Freeform 52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4" name="Freeform 52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5" name="Freeform 52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6" name="Freeform 52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7" name="Freeform 52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8" name="Freeform 52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29" name="Freeform 52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0" name="Freeform 53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1" name="Freeform 53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532" name="Group 532"/>
              <p:cNvGrpSpPr>
                <a:grpSpLocks noChangeAspect="1"/>
              </p:cNvGrpSpPr>
              <p:nvPr/>
            </p:nvGrpSpPr>
            <p:grpSpPr>
              <a:xfrm>
                <a:off x="312342" y="3898922"/>
                <a:ext cx="1864996" cy="58505"/>
                <a:chOff x="0" y="0"/>
                <a:chExt cx="9621520" cy="276860"/>
              </a:xfrm>
            </p:grpSpPr>
            <p:sp>
              <p:nvSpPr>
                <p:cNvPr id="533" name="Freeform 53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4" name="Freeform 53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5" name="Freeform 53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6" name="Freeform 53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7" name="Freeform 53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8" name="Freeform 53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39" name="Freeform 53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0" name="Freeform 54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1" name="Freeform 54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2" name="Freeform 54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3" name="Freeform 54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4" name="Freeform 54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5" name="Freeform 54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6" name="Freeform 54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7" name="Freeform 54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8" name="Freeform 54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49" name="Freeform 54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0" name="Freeform 55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1" name="Freeform 55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552" name="Group 552"/>
              <p:cNvGrpSpPr>
                <a:grpSpLocks noChangeAspect="1"/>
              </p:cNvGrpSpPr>
              <p:nvPr/>
            </p:nvGrpSpPr>
            <p:grpSpPr>
              <a:xfrm>
                <a:off x="656370" y="3568473"/>
                <a:ext cx="1864996" cy="58505"/>
                <a:chOff x="0" y="0"/>
                <a:chExt cx="9621520" cy="276860"/>
              </a:xfrm>
            </p:grpSpPr>
            <p:sp>
              <p:nvSpPr>
                <p:cNvPr id="553" name="Freeform 55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4" name="Freeform 55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5" name="Freeform 55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6" name="Freeform 55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7" name="Freeform 55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8" name="Freeform 55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59" name="Freeform 55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0" name="Freeform 56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1" name="Freeform 56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2" name="Freeform 56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3" name="Freeform 56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4" name="Freeform 56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5" name="Freeform 56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6" name="Freeform 56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7" name="Freeform 56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8" name="Freeform 56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69" name="Freeform 56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0" name="Freeform 57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1" name="Freeform 57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572" name="Group 572"/>
              <p:cNvGrpSpPr>
                <a:grpSpLocks noChangeAspect="1"/>
              </p:cNvGrpSpPr>
              <p:nvPr/>
            </p:nvGrpSpPr>
            <p:grpSpPr>
              <a:xfrm>
                <a:off x="1013073" y="3238025"/>
                <a:ext cx="1864996" cy="58505"/>
                <a:chOff x="0" y="0"/>
                <a:chExt cx="9621520" cy="276860"/>
              </a:xfrm>
            </p:grpSpPr>
            <p:sp>
              <p:nvSpPr>
                <p:cNvPr id="573" name="Freeform 57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4" name="Freeform 57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5" name="Freeform 57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6" name="Freeform 57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7" name="Freeform 57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8" name="Freeform 57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79" name="Freeform 57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0" name="Freeform 58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1" name="Freeform 58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2" name="Freeform 58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3" name="Freeform 58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4" name="Freeform 58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5" name="Freeform 58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6" name="Freeform 58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7" name="Freeform 58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8" name="Freeform 58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89" name="Freeform 58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0" name="Freeform 59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1" name="Freeform 59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grpSp>
            <p:nvGrpSpPr>
              <p:cNvPr id="592" name="Group 592"/>
              <p:cNvGrpSpPr>
                <a:grpSpLocks noChangeAspect="1"/>
              </p:cNvGrpSpPr>
              <p:nvPr/>
            </p:nvGrpSpPr>
            <p:grpSpPr>
              <a:xfrm>
                <a:off x="1328130" y="2896259"/>
                <a:ext cx="1864996" cy="58505"/>
                <a:chOff x="0" y="0"/>
                <a:chExt cx="9621520" cy="276860"/>
              </a:xfrm>
            </p:grpSpPr>
            <p:sp>
              <p:nvSpPr>
                <p:cNvPr id="593" name="Freeform 593"/>
                <p:cNvSpPr/>
                <p:nvPr/>
              </p:nvSpPr>
              <p:spPr>
                <a:xfrm>
                  <a:off x="253365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4" name="Freeform 594"/>
                <p:cNvSpPr/>
                <p:nvPr/>
              </p:nvSpPr>
              <p:spPr>
                <a:xfrm>
                  <a:off x="304038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5" name="Freeform 595"/>
                <p:cNvSpPr/>
                <p:nvPr/>
              </p:nvSpPr>
              <p:spPr>
                <a:xfrm>
                  <a:off x="20269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6" name="Freeform 596"/>
                <p:cNvSpPr/>
                <p:nvPr/>
              </p:nvSpPr>
              <p:spPr>
                <a:xfrm>
                  <a:off x="405257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7" name="Freeform 597"/>
                <p:cNvSpPr/>
                <p:nvPr/>
              </p:nvSpPr>
              <p:spPr>
                <a:xfrm>
                  <a:off x="1270" y="11430"/>
                  <a:ext cx="2514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1460">
                      <a:moveTo>
                        <a:pt x="125730" y="0"/>
                      </a:moveTo>
                      <a:cubicBezTo>
                        <a:pt x="92710" y="0"/>
                        <a:pt x="59690" y="13970"/>
                        <a:pt x="36830" y="36830"/>
                      </a:cubicBezTo>
                      <a:cubicBezTo>
                        <a:pt x="12700" y="59690"/>
                        <a:pt x="0" y="92710"/>
                        <a:pt x="0" y="125730"/>
                      </a:cubicBezTo>
                      <a:cubicBezTo>
                        <a:pt x="0" y="158750"/>
                        <a:pt x="13970" y="191770"/>
                        <a:pt x="36830" y="214630"/>
                      </a:cubicBezTo>
                      <a:cubicBezTo>
                        <a:pt x="59690" y="238760"/>
                        <a:pt x="92710" y="251460"/>
                        <a:pt x="125730" y="251460"/>
                      </a:cubicBezTo>
                      <a:cubicBezTo>
                        <a:pt x="158750" y="251460"/>
                        <a:pt x="191770" y="237490"/>
                        <a:pt x="214630" y="214630"/>
                      </a:cubicBezTo>
                      <a:cubicBezTo>
                        <a:pt x="238760" y="191770"/>
                        <a:pt x="251460" y="158750"/>
                        <a:pt x="251460" y="125730"/>
                      </a:cubicBezTo>
                      <a:cubicBezTo>
                        <a:pt x="251460" y="92710"/>
                        <a:pt x="237490" y="59690"/>
                        <a:pt x="214630" y="36830"/>
                      </a:cubicBezTo>
                      <a:cubicBezTo>
                        <a:pt x="191770" y="13970"/>
                        <a:pt x="158750" y="0"/>
                        <a:pt x="125730" y="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8" name="Freeform 598"/>
                <p:cNvSpPr/>
                <p:nvPr/>
              </p:nvSpPr>
              <p:spPr>
                <a:xfrm>
                  <a:off x="45593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599" name="Freeform 599"/>
                <p:cNvSpPr/>
                <p:nvPr/>
              </p:nvSpPr>
              <p:spPr>
                <a:xfrm>
                  <a:off x="50800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0" name="Freeform 600"/>
                <p:cNvSpPr/>
                <p:nvPr/>
              </p:nvSpPr>
              <p:spPr>
                <a:xfrm>
                  <a:off x="101473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1" name="Freeform 601"/>
                <p:cNvSpPr/>
                <p:nvPr/>
              </p:nvSpPr>
              <p:spPr>
                <a:xfrm>
                  <a:off x="15201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2" name="Freeform 602"/>
                <p:cNvSpPr/>
                <p:nvPr/>
              </p:nvSpPr>
              <p:spPr>
                <a:xfrm>
                  <a:off x="354584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3" name="Freeform 603"/>
                <p:cNvSpPr/>
                <p:nvPr/>
              </p:nvSpPr>
              <p:spPr>
                <a:xfrm>
                  <a:off x="759713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4311" y="0"/>
                        <a:pt x="125731" y="0"/>
                      </a:cubicBezTo>
                      <a:cubicBezTo>
                        <a:pt x="55881" y="0"/>
                        <a:pt x="0" y="57150"/>
                        <a:pt x="0" y="125730"/>
                      </a:cubicBezTo>
                      <a:cubicBezTo>
                        <a:pt x="0" y="195580"/>
                        <a:pt x="55881" y="251460"/>
                        <a:pt x="125731" y="251460"/>
                      </a:cubicBezTo>
                      <a:cubicBezTo>
                        <a:pt x="195581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4" name="Freeform 604"/>
                <p:cNvSpPr/>
                <p:nvPr/>
              </p:nvSpPr>
              <p:spPr>
                <a:xfrm>
                  <a:off x="810387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5" name="Freeform 605"/>
                <p:cNvSpPr/>
                <p:nvPr/>
              </p:nvSpPr>
              <p:spPr>
                <a:xfrm>
                  <a:off x="860933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6" name="Freeform 606"/>
                <p:cNvSpPr/>
                <p:nvPr/>
              </p:nvSpPr>
              <p:spPr>
                <a:xfrm>
                  <a:off x="911605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7" name="Freeform 607"/>
                <p:cNvSpPr/>
                <p:nvPr/>
              </p:nvSpPr>
              <p:spPr>
                <a:xfrm>
                  <a:off x="7090409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1" y="125730"/>
                      </a:moveTo>
                      <a:cubicBezTo>
                        <a:pt x="251461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1" y="195580"/>
                        <a:pt x="251461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8" name="Freeform 608"/>
                <p:cNvSpPr/>
                <p:nvPr/>
              </p:nvSpPr>
              <p:spPr>
                <a:xfrm>
                  <a:off x="557149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09" name="Freeform 609"/>
                <p:cNvSpPr/>
                <p:nvPr/>
              </p:nvSpPr>
              <p:spPr>
                <a:xfrm>
                  <a:off x="607822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5880" y="251460"/>
                        <a:pt x="125730" y="251460"/>
                      </a:cubicBezTo>
                      <a:cubicBezTo>
                        <a:pt x="19431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10" name="Freeform 610"/>
                <p:cNvSpPr/>
                <p:nvPr/>
              </p:nvSpPr>
              <p:spPr>
                <a:xfrm>
                  <a:off x="5064760" y="11430"/>
                  <a:ext cx="251460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252730">
                      <a:moveTo>
                        <a:pt x="251460" y="125730"/>
                      </a:moveTo>
                      <a:cubicBezTo>
                        <a:pt x="251460" y="55880"/>
                        <a:pt x="19431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  <p:sp>
              <p:nvSpPr>
                <p:cNvPr id="611" name="Freeform 611"/>
                <p:cNvSpPr/>
                <p:nvPr/>
              </p:nvSpPr>
              <p:spPr>
                <a:xfrm>
                  <a:off x="6583680" y="11430"/>
                  <a:ext cx="251461" cy="252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1" h="252730">
                      <a:moveTo>
                        <a:pt x="251460" y="125730"/>
                      </a:moveTo>
                      <a:cubicBezTo>
                        <a:pt x="251460" y="55880"/>
                        <a:pt x="195580" y="0"/>
                        <a:pt x="125730" y="0"/>
                      </a:cubicBezTo>
                      <a:cubicBezTo>
                        <a:pt x="55880" y="0"/>
                        <a:pt x="0" y="57150"/>
                        <a:pt x="0" y="125730"/>
                      </a:cubicBezTo>
                      <a:cubicBezTo>
                        <a:pt x="0" y="195580"/>
                        <a:pt x="57150" y="251460"/>
                        <a:pt x="125730" y="251460"/>
                      </a:cubicBezTo>
                      <a:cubicBezTo>
                        <a:pt x="195580" y="252730"/>
                        <a:pt x="251460" y="195580"/>
                        <a:pt x="251460" y="125730"/>
                      </a:cubicBezTo>
                      <a:close/>
                    </a:path>
                  </a:pathLst>
                </a:custGeom>
                <a:solidFill>
                  <a:srgbClr val="5D4638"/>
                </a:solidFill>
              </p:spPr>
            </p:sp>
          </p:grpSp>
          <p:sp>
            <p:nvSpPr>
              <p:cNvPr id="612" name="TextBox 612"/>
              <p:cNvSpPr txBox="1"/>
              <p:nvPr/>
            </p:nvSpPr>
            <p:spPr>
              <a:xfrm rot="-5400000">
                <a:off x="9970761" y="1888947"/>
                <a:ext cx="2019362" cy="5428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FFFEEE"/>
                    </a:solidFill>
                    <a:latin typeface="Libre Baskerville Italics"/>
                  </a:rPr>
                  <a:t>NURSE PRODUCTION</a:t>
                </a:r>
              </a:p>
            </p:txBody>
          </p:sp>
          <p:sp>
            <p:nvSpPr>
              <p:cNvPr id="613" name="TextBox 613"/>
              <p:cNvSpPr txBox="1"/>
              <p:nvPr/>
            </p:nvSpPr>
            <p:spPr>
              <a:xfrm>
                <a:off x="7746626" y="1633948"/>
                <a:ext cx="1702562" cy="260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9"/>
                  </a:lnSpc>
                </a:pPr>
                <a:r>
                  <a:rPr lang="en-US" sz="1200">
                    <a:solidFill>
                      <a:srgbClr val="975AB6"/>
                    </a:solidFill>
                    <a:latin typeface="Libre Baskerville Bold"/>
                  </a:rPr>
                  <a:t>Topic 3</a:t>
                </a:r>
              </a:p>
            </p:txBody>
          </p:sp>
          <p:sp>
            <p:nvSpPr>
              <p:cNvPr id="614" name="TextBox 614"/>
              <p:cNvSpPr txBox="1"/>
              <p:nvPr/>
            </p:nvSpPr>
            <p:spPr>
              <a:xfrm>
                <a:off x="4804278" y="1633948"/>
                <a:ext cx="1702562" cy="260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9"/>
                  </a:lnSpc>
                </a:pPr>
                <a:r>
                  <a:rPr lang="en-US" sz="1200">
                    <a:solidFill>
                      <a:srgbClr val="975AB6"/>
                    </a:solidFill>
                    <a:latin typeface="Libre Baskerville Bold"/>
                  </a:rPr>
                  <a:t>Topic 2</a:t>
                </a:r>
              </a:p>
            </p:txBody>
          </p:sp>
          <p:sp>
            <p:nvSpPr>
              <p:cNvPr id="615" name="TextBox 615"/>
              <p:cNvSpPr txBox="1"/>
              <p:nvPr/>
            </p:nvSpPr>
            <p:spPr>
              <a:xfrm>
                <a:off x="1861930" y="1633948"/>
                <a:ext cx="1702562" cy="260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9"/>
                  </a:lnSpc>
                </a:pPr>
                <a:r>
                  <a:rPr lang="en-US" sz="1200">
                    <a:solidFill>
                      <a:srgbClr val="975AB6"/>
                    </a:solidFill>
                    <a:latin typeface="Libre Baskerville Bold"/>
                  </a:rPr>
                  <a:t>Topic 1</a:t>
                </a:r>
              </a:p>
            </p:txBody>
          </p:sp>
          <p:sp>
            <p:nvSpPr>
              <p:cNvPr id="616" name="TextBox 616"/>
              <p:cNvSpPr txBox="1"/>
              <p:nvPr/>
            </p:nvSpPr>
            <p:spPr>
              <a:xfrm>
                <a:off x="7752058" y="2410728"/>
                <a:ext cx="1702562" cy="260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9"/>
                  </a:lnSpc>
                </a:pPr>
                <a:r>
                  <a:rPr lang="en-US" sz="1200">
                    <a:solidFill>
                      <a:srgbClr val="975AB6"/>
                    </a:solidFill>
                    <a:latin typeface="Libre Baskerville Bold"/>
                  </a:rPr>
                  <a:t>Topic 6</a:t>
                </a:r>
              </a:p>
            </p:txBody>
          </p:sp>
          <p:sp>
            <p:nvSpPr>
              <p:cNvPr id="617" name="TextBox 617"/>
              <p:cNvSpPr txBox="1"/>
              <p:nvPr/>
            </p:nvSpPr>
            <p:spPr>
              <a:xfrm>
                <a:off x="4530310" y="2405296"/>
                <a:ext cx="1974720" cy="260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9"/>
                  </a:lnSpc>
                </a:pPr>
                <a:r>
                  <a:rPr lang="en-US" sz="1200">
                    <a:solidFill>
                      <a:srgbClr val="975AB6"/>
                    </a:solidFill>
                    <a:latin typeface="Libre Baskerville Bold"/>
                  </a:rPr>
                  <a:t>Topic 5</a:t>
                </a:r>
              </a:p>
            </p:txBody>
          </p:sp>
          <p:sp>
            <p:nvSpPr>
              <p:cNvPr id="618" name="TextBox 618"/>
              <p:cNvSpPr txBox="1"/>
              <p:nvPr/>
            </p:nvSpPr>
            <p:spPr>
              <a:xfrm>
                <a:off x="1244839" y="2405296"/>
                <a:ext cx="2313316" cy="260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9"/>
                  </a:lnSpc>
                </a:pPr>
                <a:r>
                  <a:rPr lang="en-US" sz="1200">
                    <a:solidFill>
                      <a:srgbClr val="975AB6"/>
                    </a:solidFill>
                    <a:latin typeface="Libre Baskerville Bold"/>
                  </a:rPr>
                  <a:t>Topic 4</a:t>
                </a:r>
              </a:p>
            </p:txBody>
          </p:sp>
        </p:grpSp>
        <p:pic>
          <p:nvPicPr>
            <p:cNvPr id="619" name="Picture 619"/>
            <p:cNvPicPr>
              <a:picLocks noChangeAspect="1"/>
            </p:cNvPicPr>
            <p:nvPr/>
          </p:nvPicPr>
          <p:blipFill>
            <a:blip r:embed="rId8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32291" y="222005"/>
              <a:ext cx="4426523" cy="2100586"/>
            </a:xfrm>
            <a:prstGeom prst="rect">
              <a:avLst/>
            </a:prstGeom>
          </p:spPr>
        </p:pic>
        <p:sp>
          <p:nvSpPr>
            <p:cNvPr id="620" name="TextBox 620"/>
            <p:cNvSpPr txBox="1"/>
            <p:nvPr/>
          </p:nvSpPr>
          <p:spPr>
            <a:xfrm>
              <a:off x="2664556" y="727425"/>
              <a:ext cx="3480141" cy="1595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34"/>
                </a:lnSpc>
              </a:pPr>
              <a:r>
                <a:rPr lang="en-US" sz="3307" dirty="0">
                  <a:solidFill>
                    <a:srgbClr val="975AB6"/>
                  </a:solidFill>
                  <a:latin typeface="Libre Baskerville Bold"/>
                </a:rPr>
                <a:t>Nursing </a:t>
              </a:r>
            </a:p>
            <a:p>
              <a:pPr>
                <a:lnSpc>
                  <a:spcPts val="4234"/>
                </a:lnSpc>
              </a:pPr>
              <a:r>
                <a:rPr lang="en-US" sz="3307" dirty="0">
                  <a:solidFill>
                    <a:srgbClr val="975AB6"/>
                  </a:solidFill>
                  <a:latin typeface="Libre Baskerville Bold"/>
                </a:rPr>
                <a:t>fishbone </a:t>
              </a:r>
            </a:p>
            <a:p>
              <a:pPr>
                <a:lnSpc>
                  <a:spcPts val="4234"/>
                </a:lnSpc>
              </a:pPr>
              <a:r>
                <a:rPr lang="en-US" sz="3307" dirty="0">
                  <a:solidFill>
                    <a:srgbClr val="975AB6"/>
                  </a:solidFill>
                  <a:latin typeface="Libre Baskerville Bold"/>
                </a:rPr>
                <a:t>diagram</a:t>
              </a:r>
            </a:p>
          </p:txBody>
        </p:sp>
        <p:pic>
          <p:nvPicPr>
            <p:cNvPr id="621" name="Picture 62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461683" y="6541887"/>
              <a:ext cx="1251380" cy="2621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Libre Baskerville Bold</vt:lpstr>
      <vt:lpstr>Calibri</vt:lpstr>
      <vt:lpstr>Arial</vt:lpstr>
      <vt:lpstr>Libre Baskerville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Fishbone diagram 2</dc:title>
  <cp:lastModifiedBy>Hương Tecpen</cp:lastModifiedBy>
  <cp:revision>1</cp:revision>
  <dcterms:created xsi:type="dcterms:W3CDTF">2006-08-16T00:00:00Z</dcterms:created>
  <dcterms:modified xsi:type="dcterms:W3CDTF">2021-10-04T05:15:42Z</dcterms:modified>
  <dc:identifier>DAErfvMFJDY</dc:identifier>
</cp:coreProperties>
</file>