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1C686-3B90-4967-9AC5-8196ACED3931}" v="2" dt="2021-10-04T05:22:4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FE11C686-3B90-4967-9AC5-8196ACED3931}"/>
    <pc:docChg chg="delSld modSld">
      <pc:chgData name="Hương Tecpen" userId="c5ce32652c29dffd" providerId="LiveId" clId="{FE11C686-3B90-4967-9AC5-8196ACED3931}" dt="2021-10-04T05:24:03.593" v="17" actId="207"/>
      <pc:docMkLst>
        <pc:docMk/>
      </pc:docMkLst>
      <pc:sldChg chg="del">
        <pc:chgData name="Hương Tecpen" userId="c5ce32652c29dffd" providerId="LiveId" clId="{FE11C686-3B90-4967-9AC5-8196ACED3931}" dt="2021-10-04T05:07:48.102" v="0" actId="47"/>
        <pc:sldMkLst>
          <pc:docMk/>
          <pc:sldMk cId="0" sldId="256"/>
        </pc:sldMkLst>
      </pc:sldChg>
      <pc:sldChg chg="del">
        <pc:chgData name="Hương Tecpen" userId="c5ce32652c29dffd" providerId="LiveId" clId="{FE11C686-3B90-4967-9AC5-8196ACED3931}" dt="2021-10-04T05:07:48.102" v="0" actId="47"/>
        <pc:sldMkLst>
          <pc:docMk/>
          <pc:sldMk cId="0" sldId="257"/>
        </pc:sldMkLst>
      </pc:sldChg>
      <pc:sldChg chg="del">
        <pc:chgData name="Hương Tecpen" userId="c5ce32652c29dffd" providerId="LiveId" clId="{FE11C686-3B90-4967-9AC5-8196ACED3931}" dt="2021-10-04T05:07:48.102" v="0" actId="47"/>
        <pc:sldMkLst>
          <pc:docMk/>
          <pc:sldMk cId="0" sldId="258"/>
        </pc:sldMkLst>
      </pc:sldChg>
      <pc:sldChg chg="del">
        <pc:chgData name="Hương Tecpen" userId="c5ce32652c29dffd" providerId="LiveId" clId="{FE11C686-3B90-4967-9AC5-8196ACED3931}" dt="2021-10-04T05:07:48.102" v="0" actId="47"/>
        <pc:sldMkLst>
          <pc:docMk/>
          <pc:sldMk cId="0" sldId="259"/>
        </pc:sldMkLst>
      </pc:sldChg>
      <pc:sldChg chg="del">
        <pc:chgData name="Hương Tecpen" userId="c5ce32652c29dffd" providerId="LiveId" clId="{FE11C686-3B90-4967-9AC5-8196ACED3931}" dt="2021-10-04T05:07:48.102" v="0" actId="47"/>
        <pc:sldMkLst>
          <pc:docMk/>
          <pc:sldMk cId="0" sldId="260"/>
        </pc:sldMkLst>
      </pc:sldChg>
      <pc:sldChg chg="addSp modSp mod">
        <pc:chgData name="Hương Tecpen" userId="c5ce32652c29dffd" providerId="LiveId" clId="{FE11C686-3B90-4967-9AC5-8196ACED3931}" dt="2021-10-04T05:24:03.593" v="17" actId="207"/>
        <pc:sldMkLst>
          <pc:docMk/>
          <pc:sldMk cId="0" sldId="261"/>
        </pc:sldMkLst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6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7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8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9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11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12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13" creationId="{00000000-0000-0000-0000-000000000000}"/>
          </ac:spMkLst>
        </pc:spChg>
        <pc:spChg chg="mod">
          <ac:chgData name="Hương Tecpen" userId="c5ce32652c29dffd" providerId="LiveId" clId="{FE11C686-3B90-4967-9AC5-8196ACED3931}" dt="2021-10-04T05:08:21.103" v="14" actId="164"/>
          <ac:spMkLst>
            <pc:docMk/>
            <pc:sldMk cId="0" sldId="261"/>
            <ac:spMk id="14" creationId="{00000000-0000-0000-0000-000000000000}"/>
          </ac:spMkLst>
        </pc:spChg>
        <pc:grpChg chg="add mod">
          <ac:chgData name="Hương Tecpen" userId="c5ce32652c29dffd" providerId="LiveId" clId="{FE11C686-3B90-4967-9AC5-8196ACED3931}" dt="2021-10-04T05:08:21.103" v="14" actId="164"/>
          <ac:grpSpMkLst>
            <pc:docMk/>
            <pc:sldMk cId="0" sldId="261"/>
            <ac:grpSpMk id="15" creationId="{1A64A061-647D-459B-85D3-58C4D508F746}"/>
          </ac:grpSpMkLst>
        </pc:grpChg>
        <pc:picChg chg="mod">
          <ac:chgData name="Hương Tecpen" userId="c5ce32652c29dffd" providerId="LiveId" clId="{FE11C686-3B90-4967-9AC5-8196ACED3931}" dt="2021-10-04T05:24:03.593" v="17" actId="207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Hương Tecpen" userId="c5ce32652c29dffd" providerId="LiveId" clId="{FE11C686-3B90-4967-9AC5-8196ACED3931}" dt="2021-10-04T05:08:21.103" v="14" actId="164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Hương Tecpen" userId="c5ce32652c29dffd" providerId="LiveId" clId="{FE11C686-3B90-4967-9AC5-8196ACED3931}" dt="2021-10-04T05:08:21.103" v="14" actId="164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Hương Tecpen" userId="c5ce32652c29dffd" providerId="LiveId" clId="{FE11C686-3B90-4967-9AC5-8196ACED3931}" dt="2021-10-04T05:08:21.103" v="14" actId="164"/>
          <ac:picMkLst>
            <pc:docMk/>
            <pc:sldMk cId="0" sldId="261"/>
            <ac:picMk id="5" creationId="{00000000-0000-0000-0000-000000000000}"/>
          </ac:picMkLst>
        </pc:picChg>
        <pc:picChg chg="add mod">
          <ac:chgData name="Hương Tecpen" userId="c5ce32652c29dffd" providerId="LiveId" clId="{FE11C686-3B90-4967-9AC5-8196ACED3931}" dt="2021-10-04T05:22:52.327" v="16" actId="1076"/>
          <ac:picMkLst>
            <pc:docMk/>
            <pc:sldMk cId="0" sldId="261"/>
            <ac:picMk id="16" creationId="{D7A9D500-0066-4D9C-8519-B3B15159D2F6}"/>
          </ac:picMkLst>
        </pc:picChg>
      </pc:sldChg>
      <pc:sldChg chg="del">
        <pc:chgData name="Hương Tecpen" userId="c5ce32652c29dffd" providerId="LiveId" clId="{FE11C686-3B90-4967-9AC5-8196ACED3931}" dt="2021-10-04T05:07:51.288" v="1" actId="47"/>
        <pc:sldMkLst>
          <pc:docMk/>
          <pc:sldMk cId="0" sldId="262"/>
        </pc:sldMkLst>
      </pc:sldChg>
      <pc:sldChg chg="del">
        <pc:chgData name="Hương Tecpen" userId="c5ce32652c29dffd" providerId="LiveId" clId="{FE11C686-3B90-4967-9AC5-8196ACED3931}" dt="2021-10-04T05:07:51.288" v="1" actId="47"/>
        <pc:sldMkLst>
          <pc:docMk/>
          <pc:sldMk cId="0" sldId="263"/>
        </pc:sldMkLst>
      </pc:sldChg>
      <pc:sldChg chg="del">
        <pc:chgData name="Hương Tecpen" userId="c5ce32652c29dffd" providerId="LiveId" clId="{FE11C686-3B90-4967-9AC5-8196ACED3931}" dt="2021-10-04T05:07:51.288" v="1" actId="47"/>
        <pc:sldMkLst>
          <pc:docMk/>
          <pc:sldMk cId="0" sldId="264"/>
        </pc:sldMkLst>
      </pc:sldChg>
      <pc:sldChg chg="del">
        <pc:chgData name="Hương Tecpen" userId="c5ce32652c29dffd" providerId="LiveId" clId="{FE11C686-3B90-4967-9AC5-8196ACED3931}" dt="2021-10-04T05:07:51.288" v="1" actId="47"/>
        <pc:sldMkLst>
          <pc:docMk/>
          <pc:sldMk cId="0" sldId="265"/>
        </pc:sldMkLst>
      </pc:sldChg>
      <pc:sldChg chg="del">
        <pc:chgData name="Hương Tecpen" userId="c5ce32652c29dffd" providerId="LiveId" clId="{FE11C686-3B90-4967-9AC5-8196ACED3931}" dt="2021-10-04T05:07:51.834" v="2" actId="47"/>
        <pc:sldMkLst>
          <pc:docMk/>
          <pc:sldMk cId="0" sldId="266"/>
        </pc:sldMkLst>
      </pc:sldChg>
      <pc:sldChg chg="del">
        <pc:chgData name="Hương Tecpen" userId="c5ce32652c29dffd" providerId="LiveId" clId="{FE11C686-3B90-4967-9AC5-8196ACED3931}" dt="2021-10-04T05:07:52.017" v="3" actId="47"/>
        <pc:sldMkLst>
          <pc:docMk/>
          <pc:sldMk cId="0" sldId="267"/>
        </pc:sldMkLst>
      </pc:sldChg>
      <pc:sldChg chg="del">
        <pc:chgData name="Hương Tecpen" userId="c5ce32652c29dffd" providerId="LiveId" clId="{FE11C686-3B90-4967-9AC5-8196ACED3931}" dt="2021-10-04T05:07:52.182" v="4" actId="47"/>
        <pc:sldMkLst>
          <pc:docMk/>
          <pc:sldMk cId="0" sldId="268"/>
        </pc:sldMkLst>
      </pc:sldChg>
      <pc:sldChg chg="del">
        <pc:chgData name="Hương Tecpen" userId="c5ce32652c29dffd" providerId="LiveId" clId="{FE11C686-3B90-4967-9AC5-8196ACED3931}" dt="2021-10-04T05:07:52.315" v="5" actId="47"/>
        <pc:sldMkLst>
          <pc:docMk/>
          <pc:sldMk cId="0" sldId="269"/>
        </pc:sldMkLst>
      </pc:sldChg>
      <pc:sldChg chg="del">
        <pc:chgData name="Hương Tecpen" userId="c5ce32652c29dffd" providerId="LiveId" clId="{FE11C686-3B90-4967-9AC5-8196ACED3931}" dt="2021-10-04T05:07:52.482" v="6" actId="47"/>
        <pc:sldMkLst>
          <pc:docMk/>
          <pc:sldMk cId="0" sldId="270"/>
        </pc:sldMkLst>
      </pc:sldChg>
      <pc:sldChg chg="del">
        <pc:chgData name="Hương Tecpen" userId="c5ce32652c29dffd" providerId="LiveId" clId="{FE11C686-3B90-4967-9AC5-8196ACED3931}" dt="2021-10-04T05:07:53.008" v="7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4A061-647D-459B-85D3-58C4D508F746}"/>
              </a:ext>
            </a:extLst>
          </p:cNvPr>
          <p:cNvGrpSpPr/>
          <p:nvPr/>
        </p:nvGrpSpPr>
        <p:grpSpPr>
          <a:xfrm>
            <a:off x="1" y="898141"/>
            <a:ext cx="10693400" cy="6661859"/>
            <a:chOff x="1" y="898141"/>
            <a:chExt cx="10693400" cy="666185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" y="5206281"/>
              <a:ext cx="10693400" cy="235371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63933" y="5681157"/>
              <a:ext cx="1427158" cy="14039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3933" y="898141"/>
              <a:ext cx="7829114" cy="36489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0666" y="2110772"/>
              <a:ext cx="1427401" cy="123494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121951" y="954204"/>
              <a:ext cx="1695450" cy="26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en-US" sz="1506" spc="93" dirty="0">
                  <a:solidFill>
                    <a:srgbClr val="FFFFFF"/>
                  </a:solidFill>
                  <a:latin typeface="Bebas Neue" panose="020B0606020202050201" pitchFamily="34" charset="0"/>
                </a:rPr>
                <a:t>MACHINERY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00331" y="998019"/>
              <a:ext cx="1695450" cy="221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6"/>
                </a:lnSpc>
              </a:pPr>
              <a:r>
                <a:rPr lang="en-US" sz="1506" spc="93">
                  <a:solidFill>
                    <a:srgbClr val="FFFFFF"/>
                  </a:solidFill>
                  <a:latin typeface="Bebas Neue" panose="020B0606020202050201" pitchFamily="34" charset="0"/>
                </a:rPr>
                <a:t>METHOD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13001" y="954204"/>
              <a:ext cx="1695450" cy="26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en-US" sz="1506" spc="93">
                  <a:solidFill>
                    <a:srgbClr val="FFFFFF"/>
                  </a:solidFill>
                  <a:latin typeface="Bebas Neue" panose="020B0606020202050201" pitchFamily="34" charset="0"/>
                </a:rPr>
                <a:t>PEOPLE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18141" y="4220644"/>
              <a:ext cx="1695450" cy="26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en-US" sz="1506" spc="93">
                  <a:solidFill>
                    <a:srgbClr val="FFFFFF"/>
                  </a:solidFill>
                  <a:latin typeface="Bebas Neue" panose="020B0606020202050201" pitchFamily="34" charset="0"/>
                </a:rPr>
                <a:t>MATERIAL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96521" y="4220644"/>
              <a:ext cx="1695450" cy="26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en-US" sz="1506" spc="93">
                  <a:solidFill>
                    <a:srgbClr val="FFFFFF"/>
                  </a:solidFill>
                  <a:latin typeface="Bebas Neue" panose="020B0606020202050201" pitchFamily="34" charset="0"/>
                </a:rPr>
                <a:t>MEASUREMENT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716811" y="4224454"/>
              <a:ext cx="1695450" cy="26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en-US" sz="1506" spc="93">
                  <a:solidFill>
                    <a:srgbClr val="FFFFFF"/>
                  </a:solidFill>
                  <a:latin typeface="Bebas Neue" panose="020B0606020202050201" pitchFamily="34" charset="0"/>
                </a:rPr>
                <a:t>ENVIRONMENT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37004" y="2562085"/>
              <a:ext cx="1162050" cy="32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1"/>
                </a:lnSpc>
              </a:pPr>
              <a:r>
                <a:rPr lang="en-US" sz="2109" spc="130">
                  <a:solidFill>
                    <a:srgbClr val="FFFFFF"/>
                  </a:solidFill>
                  <a:latin typeface="Bebas Neue" panose="020B0606020202050201" pitchFamily="34" charset="0"/>
                </a:rPr>
                <a:t>problem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670956" y="5925693"/>
              <a:ext cx="7028098" cy="651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00"/>
                </a:lnSpc>
              </a:pPr>
              <a:r>
                <a:rPr lang="en-US" sz="5000" dirty="0">
                  <a:solidFill>
                    <a:srgbClr val="FDFFF9"/>
                  </a:solidFill>
                  <a:latin typeface="Bebas Neue Bold"/>
                </a:rPr>
                <a:t>MANUFACTURING FISHBONE DIAGRAM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70956" y="6517926"/>
              <a:ext cx="7028098" cy="436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5"/>
                </a:lnSpc>
              </a:pPr>
              <a:r>
                <a:rPr lang="en-US" sz="1207" spc="12">
                  <a:solidFill>
                    <a:srgbClr val="FFFFFF"/>
                  </a:solidFill>
                  <a:latin typeface="Roboto"/>
                </a:rPr>
                <a:t>A fishbone diagram, also called a cause and effect diagram or Ishikawa diagram, is a visualization tool for categorizing the potential causes of a problem in order to identify its root causes.</a:t>
              </a:r>
            </a:p>
          </p:txBody>
        </p:sp>
      </p:grpSp>
      <p:pic>
        <p:nvPicPr>
          <p:cNvPr id="16" name="Picture 621">
            <a:extLst>
              <a:ext uri="{FF2B5EF4-FFF2-40B4-BE49-F238E27FC236}">
                <a16:creationId xmlns:a16="http://schemas.microsoft.com/office/drawing/2014/main" id="{D7A9D500-0066-4D9C-8519-B3B15159D2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00666" y="4732267"/>
            <a:ext cx="1251380" cy="262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 Bold</vt:lpstr>
      <vt:lpstr>Bebas Neue</vt:lpstr>
      <vt:lpstr>Calibri</vt:lpstr>
      <vt:lpstr>Arial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2</dc:title>
  <cp:lastModifiedBy>Hương Tecpen</cp:lastModifiedBy>
  <cp:revision>1</cp:revision>
  <dcterms:created xsi:type="dcterms:W3CDTF">2006-08-16T00:00:00Z</dcterms:created>
  <dcterms:modified xsi:type="dcterms:W3CDTF">2021-10-04T05:24:31Z</dcterms:modified>
  <dc:identifier>DAErfvMFJDY</dc:identifier>
</cp:coreProperties>
</file>