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9" r:id="rId2"/>
  </p:sldIdLst>
  <p:sldSz cx="10693400" cy="75565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Quicksand" pitchFamily="2" charset="0"/>
      <p:regular r:id="rId7"/>
      <p:bold r:id="rId8"/>
    </p:embeddedFont>
    <p:embeddedFont>
      <p:font typeface="Quicksand Bold" pitchFamily="2" charset="0"/>
      <p:regular r:id="rId9"/>
      <p:bold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5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85A6A9-F984-4B8D-95C8-FA4C867A6F43}" v="2" dt="2021-10-12T11:42:47.8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63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presProps" Target="presProps.xml"/><Relationship Id="rId5" Type="http://schemas.openxmlformats.org/officeDocument/2006/relationships/font" Target="fonts/font3.fntdata"/><Relationship Id="rId15" Type="http://schemas.microsoft.com/office/2016/11/relationships/changesInfo" Target="changesInfos/changesInfo1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ương Tecpen" userId="c5ce32652c29dffd" providerId="LiveId" clId="{8885A6A9-F984-4B8D-95C8-FA4C867A6F43}"/>
    <pc:docChg chg="delSld modSld">
      <pc:chgData name="Hương Tecpen" userId="c5ce32652c29dffd" providerId="LiveId" clId="{8885A6A9-F984-4B8D-95C8-FA4C867A6F43}" dt="2021-10-12T11:38:37.106" v="2" actId="164"/>
      <pc:docMkLst>
        <pc:docMk/>
      </pc:docMkLst>
      <pc:sldChg chg="del">
        <pc:chgData name="Hương Tecpen" userId="c5ce32652c29dffd" providerId="LiveId" clId="{8885A6A9-F984-4B8D-95C8-FA4C867A6F43}" dt="2021-10-12T11:37:40.344" v="0" actId="47"/>
        <pc:sldMkLst>
          <pc:docMk/>
          <pc:sldMk cId="0" sldId="256"/>
        </pc:sldMkLst>
      </pc:sldChg>
      <pc:sldChg chg="del">
        <pc:chgData name="Hương Tecpen" userId="c5ce32652c29dffd" providerId="LiveId" clId="{8885A6A9-F984-4B8D-95C8-FA4C867A6F43}" dt="2021-10-12T11:37:40.344" v="0" actId="47"/>
        <pc:sldMkLst>
          <pc:docMk/>
          <pc:sldMk cId="0" sldId="257"/>
        </pc:sldMkLst>
      </pc:sldChg>
      <pc:sldChg chg="del">
        <pc:chgData name="Hương Tecpen" userId="c5ce32652c29dffd" providerId="LiveId" clId="{8885A6A9-F984-4B8D-95C8-FA4C867A6F43}" dt="2021-10-12T11:37:40.344" v="0" actId="47"/>
        <pc:sldMkLst>
          <pc:docMk/>
          <pc:sldMk cId="0" sldId="258"/>
        </pc:sldMkLst>
      </pc:sldChg>
      <pc:sldChg chg="addSp modSp">
        <pc:chgData name="Hương Tecpen" userId="c5ce32652c29dffd" providerId="LiveId" clId="{8885A6A9-F984-4B8D-95C8-FA4C867A6F43}" dt="2021-10-12T11:38:37.106" v="2" actId="164"/>
        <pc:sldMkLst>
          <pc:docMk/>
          <pc:sldMk cId="0" sldId="259"/>
        </pc:sldMkLst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2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4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5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6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7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8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9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10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11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12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13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14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15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16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17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18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19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20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21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22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23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24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25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26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27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28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29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30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31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32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33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34" creationId="{00000000-0000-0000-0000-000000000000}"/>
          </ac:spMkLst>
        </pc:spChg>
        <pc:spChg chg="mod">
          <ac:chgData name="Hương Tecpen" userId="c5ce32652c29dffd" providerId="LiveId" clId="{8885A6A9-F984-4B8D-95C8-FA4C867A6F43}" dt="2021-10-12T11:38:37.106" v="2" actId="164"/>
          <ac:spMkLst>
            <pc:docMk/>
            <pc:sldMk cId="0" sldId="259"/>
            <ac:spMk id="35" creationId="{00000000-0000-0000-0000-000000000000}"/>
          </ac:spMkLst>
        </pc:spChg>
        <pc:grpChg chg="add mod">
          <ac:chgData name="Hương Tecpen" userId="c5ce32652c29dffd" providerId="LiveId" clId="{8885A6A9-F984-4B8D-95C8-FA4C867A6F43}" dt="2021-10-12T11:38:37.106" v="2" actId="164"/>
          <ac:grpSpMkLst>
            <pc:docMk/>
            <pc:sldMk cId="0" sldId="259"/>
            <ac:grpSpMk id="37" creationId="{8029C7F2-9458-43AE-967C-0FD870E21DF7}"/>
          </ac:grpSpMkLst>
        </pc:grpChg>
        <pc:picChg chg="mod">
          <ac:chgData name="Hương Tecpen" userId="c5ce32652c29dffd" providerId="LiveId" clId="{8885A6A9-F984-4B8D-95C8-FA4C867A6F43}" dt="2021-10-12T11:38:37.106" v="2" actId="164"/>
          <ac:picMkLst>
            <pc:docMk/>
            <pc:sldMk cId="0" sldId="259"/>
            <ac:picMk id="3" creationId="{00000000-0000-0000-0000-000000000000}"/>
          </ac:picMkLst>
        </pc:picChg>
        <pc:picChg chg="mod">
          <ac:chgData name="Hương Tecpen" userId="c5ce32652c29dffd" providerId="LiveId" clId="{8885A6A9-F984-4B8D-95C8-FA4C867A6F43}" dt="2021-10-12T11:38:37.106" v="2" actId="164"/>
          <ac:picMkLst>
            <pc:docMk/>
            <pc:sldMk cId="0" sldId="259"/>
            <ac:picMk id="36" creationId="{00000000-0000-0000-0000-000000000000}"/>
          </ac:picMkLst>
        </pc:picChg>
      </pc:sldChg>
      <pc:sldChg chg="del">
        <pc:chgData name="Hương Tecpen" userId="c5ce32652c29dffd" providerId="LiveId" clId="{8885A6A9-F984-4B8D-95C8-FA4C867A6F43}" dt="2021-10-12T11:37:43.799" v="1" actId="47"/>
        <pc:sldMkLst>
          <pc:docMk/>
          <pc:sldMk cId="0" sldId="260"/>
        </pc:sldMkLst>
      </pc:sldChg>
      <pc:sldChg chg="del">
        <pc:chgData name="Hương Tecpen" userId="c5ce32652c29dffd" providerId="LiveId" clId="{8885A6A9-F984-4B8D-95C8-FA4C867A6F43}" dt="2021-10-12T11:37:43.799" v="1" actId="47"/>
        <pc:sldMkLst>
          <pc:docMk/>
          <pc:sldMk cId="0" sldId="261"/>
        </pc:sldMkLst>
      </pc:sldChg>
      <pc:sldChg chg="del">
        <pc:chgData name="Hương Tecpen" userId="c5ce32652c29dffd" providerId="LiveId" clId="{8885A6A9-F984-4B8D-95C8-FA4C867A6F43}" dt="2021-10-12T11:37:43.799" v="1" actId="47"/>
        <pc:sldMkLst>
          <pc:docMk/>
          <pc:sldMk cId="0" sldId="262"/>
        </pc:sldMkLst>
      </pc:sldChg>
      <pc:sldChg chg="del">
        <pc:chgData name="Hương Tecpen" userId="c5ce32652c29dffd" providerId="LiveId" clId="{8885A6A9-F984-4B8D-95C8-FA4C867A6F43}" dt="2021-10-12T11:37:43.799" v="1" actId="47"/>
        <pc:sldMkLst>
          <pc:docMk/>
          <pc:sldMk cId="0" sldId="263"/>
        </pc:sldMkLst>
      </pc:sldChg>
      <pc:sldChg chg="del">
        <pc:chgData name="Hương Tecpen" userId="c5ce32652c29dffd" providerId="LiveId" clId="{8885A6A9-F984-4B8D-95C8-FA4C867A6F43}" dt="2021-10-12T11:37:43.799" v="1" actId="47"/>
        <pc:sldMkLst>
          <pc:docMk/>
          <pc:sldMk cId="0" sldId="264"/>
        </pc:sldMkLst>
      </pc:sldChg>
      <pc:sldChg chg="del">
        <pc:chgData name="Hương Tecpen" userId="c5ce32652c29dffd" providerId="LiveId" clId="{8885A6A9-F984-4B8D-95C8-FA4C867A6F43}" dt="2021-10-12T11:37:43.799" v="1" actId="47"/>
        <pc:sldMkLst>
          <pc:docMk/>
          <pc:sldMk cId="0" sldId="265"/>
        </pc:sldMkLst>
      </pc:sldChg>
      <pc:sldChg chg="del">
        <pc:chgData name="Hương Tecpen" userId="c5ce32652c29dffd" providerId="LiveId" clId="{8885A6A9-F984-4B8D-95C8-FA4C867A6F43}" dt="2021-10-12T11:37:43.799" v="1" actId="47"/>
        <pc:sldMkLst>
          <pc:docMk/>
          <pc:sldMk cId="0" sldId="266"/>
        </pc:sldMkLst>
      </pc:sldChg>
      <pc:sldChg chg="del">
        <pc:chgData name="Hương Tecpen" userId="c5ce32652c29dffd" providerId="LiveId" clId="{8885A6A9-F984-4B8D-95C8-FA4C867A6F43}" dt="2021-10-12T11:37:43.799" v="1" actId="47"/>
        <pc:sldMkLst>
          <pc:docMk/>
          <pc:sldMk cId="0" sldId="267"/>
        </pc:sldMkLst>
      </pc:sldChg>
      <pc:sldChg chg="del">
        <pc:chgData name="Hương Tecpen" userId="c5ce32652c29dffd" providerId="LiveId" clId="{8885A6A9-F984-4B8D-95C8-FA4C867A6F43}" dt="2021-10-12T11:37:43.799" v="1" actId="47"/>
        <pc:sldMkLst>
          <pc:docMk/>
          <pc:sldMk cId="0" sldId="268"/>
        </pc:sldMkLst>
      </pc:sldChg>
      <pc:sldChg chg="del">
        <pc:chgData name="Hương Tecpen" userId="c5ce32652c29dffd" providerId="LiveId" clId="{8885A6A9-F984-4B8D-95C8-FA4C867A6F43}" dt="2021-10-12T11:37:43.799" v="1" actId="47"/>
        <pc:sldMkLst>
          <pc:docMk/>
          <pc:sldMk cId="0" sldId="269"/>
        </pc:sldMkLst>
      </pc:sldChg>
      <pc:sldChg chg="del">
        <pc:chgData name="Hương Tecpen" userId="c5ce32652c29dffd" providerId="LiveId" clId="{8885A6A9-F984-4B8D-95C8-FA4C867A6F43}" dt="2021-10-12T11:37:43.799" v="1" actId="47"/>
        <pc:sldMkLst>
          <pc:docMk/>
          <pc:sldMk cId="0" sldId="27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C527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id="{8029C7F2-9458-43AE-967C-0FD870E21DF7}"/>
              </a:ext>
            </a:extLst>
          </p:cNvPr>
          <p:cNvGrpSpPr/>
          <p:nvPr/>
        </p:nvGrpSpPr>
        <p:grpSpPr>
          <a:xfrm>
            <a:off x="0" y="1194721"/>
            <a:ext cx="10692000" cy="5705370"/>
            <a:chOff x="0" y="1194721"/>
            <a:chExt cx="10692000" cy="5705370"/>
          </a:xfrm>
        </p:grpSpPr>
        <p:sp>
          <p:nvSpPr>
            <p:cNvPr id="2" name="AutoShape 2"/>
            <p:cNvSpPr/>
            <p:nvPr/>
          </p:nvSpPr>
          <p:spPr>
            <a:xfrm>
              <a:off x="1650596" y="3195845"/>
              <a:ext cx="6855042" cy="50475"/>
            </a:xfrm>
            <a:prstGeom prst="rect">
              <a:avLst/>
            </a:prstGeom>
            <a:solidFill>
              <a:srgbClr val="FFFFFF"/>
            </a:solidFill>
          </p:spPr>
        </p:sp>
        <p:pic>
          <p:nvPicPr>
            <p:cNvPr id="3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414" r="295"/>
            <a:stretch>
              <a:fillRect/>
            </a:stretch>
          </p:blipFill>
          <p:spPr>
            <a:xfrm rot="-5400000">
              <a:off x="7587678" y="2444190"/>
              <a:ext cx="3142860" cy="1553785"/>
            </a:xfrm>
            <a:prstGeom prst="rect">
              <a:avLst/>
            </a:prstGeom>
          </p:spPr>
        </p:pic>
        <p:sp>
          <p:nvSpPr>
            <p:cNvPr id="4" name="AutoShape 4"/>
            <p:cNvSpPr/>
            <p:nvPr/>
          </p:nvSpPr>
          <p:spPr>
            <a:xfrm rot="2700000">
              <a:off x="6351760" y="2357111"/>
              <a:ext cx="2357888" cy="50550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5" name="AutoShape 5"/>
            <p:cNvSpPr/>
            <p:nvPr/>
          </p:nvSpPr>
          <p:spPr>
            <a:xfrm rot="2700000">
              <a:off x="3973631" y="2357111"/>
              <a:ext cx="2357888" cy="50550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6" name="AutoShape 6"/>
            <p:cNvSpPr/>
            <p:nvPr/>
          </p:nvSpPr>
          <p:spPr>
            <a:xfrm rot="2700000">
              <a:off x="1601733" y="2348390"/>
              <a:ext cx="2357888" cy="50550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7" name="TextBox 7"/>
            <p:cNvSpPr txBox="1"/>
            <p:nvPr/>
          </p:nvSpPr>
          <p:spPr>
            <a:xfrm>
              <a:off x="8597382" y="3056649"/>
              <a:ext cx="1123451" cy="24981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2085"/>
                </a:lnSpc>
              </a:pPr>
              <a:r>
                <a:rPr lang="en-US" sz="1489" spc="148">
                  <a:solidFill>
                    <a:srgbClr val="4C5270"/>
                  </a:solidFill>
                  <a:latin typeface="Quicksand Bold"/>
                </a:rPr>
                <a:t>PROBLEM</a:t>
              </a:r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5123223" y="1302500"/>
              <a:ext cx="1544360" cy="1978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533"/>
                </a:lnSpc>
                <a:spcBef>
                  <a:spcPct val="0"/>
                </a:spcBef>
              </a:pPr>
              <a:r>
                <a:rPr lang="en-US" sz="1447">
                  <a:solidFill>
                    <a:srgbClr val="FFFFFF"/>
                  </a:solidFill>
                  <a:latin typeface="Quicksand Bold"/>
                </a:rPr>
                <a:t>Cause 3</a:t>
              </a:r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2743460" y="1302500"/>
              <a:ext cx="1547629" cy="1978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533"/>
                </a:lnSpc>
                <a:spcBef>
                  <a:spcPct val="0"/>
                </a:spcBef>
              </a:pPr>
              <a:r>
                <a:rPr lang="en-US" sz="1447">
                  <a:solidFill>
                    <a:srgbClr val="FFFFFF"/>
                  </a:solidFill>
                  <a:latin typeface="Quicksand Bold"/>
                </a:rPr>
                <a:t>Cause 2</a:t>
              </a:r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5441331" y="1796389"/>
              <a:ext cx="1547629" cy="1654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227"/>
                </a:lnSpc>
                <a:spcBef>
                  <a:spcPct val="0"/>
                </a:spcBef>
              </a:pPr>
              <a:r>
                <a:rPr lang="en-US" sz="1157">
                  <a:solidFill>
                    <a:srgbClr val="FFFFFF"/>
                  </a:solidFill>
                  <a:latin typeface="Quicksand"/>
                </a:rPr>
                <a:t>Details</a:t>
              </a: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5441331" y="4379145"/>
              <a:ext cx="1547629" cy="1654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227"/>
                </a:lnSpc>
                <a:spcBef>
                  <a:spcPct val="0"/>
                </a:spcBef>
              </a:pPr>
              <a:r>
                <a:rPr lang="en-US" sz="1157">
                  <a:solidFill>
                    <a:srgbClr val="FFFFFF"/>
                  </a:solidFill>
                  <a:latin typeface="Quicksand"/>
                </a:rPr>
                <a:t>Details</a:t>
              </a:r>
            </a:p>
          </p:txBody>
        </p:sp>
        <p:sp>
          <p:nvSpPr>
            <p:cNvPr id="12" name="TextBox 12"/>
            <p:cNvSpPr txBox="1"/>
            <p:nvPr/>
          </p:nvSpPr>
          <p:spPr>
            <a:xfrm>
              <a:off x="3037119" y="4379145"/>
              <a:ext cx="1547629" cy="1654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227"/>
                </a:lnSpc>
                <a:spcBef>
                  <a:spcPct val="0"/>
                </a:spcBef>
              </a:pPr>
              <a:r>
                <a:rPr lang="en-US" sz="1157">
                  <a:solidFill>
                    <a:srgbClr val="FFFFFF"/>
                  </a:solidFill>
                  <a:latin typeface="Quicksand"/>
                </a:rPr>
                <a:t>Details</a:t>
              </a:r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815081" y="4379145"/>
              <a:ext cx="1547629" cy="1654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227"/>
                </a:lnSpc>
                <a:spcBef>
                  <a:spcPct val="0"/>
                </a:spcBef>
              </a:pPr>
              <a:r>
                <a:rPr lang="en-US" sz="1157">
                  <a:solidFill>
                    <a:srgbClr val="FFFFFF"/>
                  </a:solidFill>
                  <a:latin typeface="Quicksand"/>
                </a:rPr>
                <a:t>Details</a:t>
              </a:r>
            </a:p>
          </p:txBody>
        </p:sp>
        <p:sp>
          <p:nvSpPr>
            <p:cNvPr id="14" name="TextBox 14"/>
            <p:cNvSpPr txBox="1"/>
            <p:nvPr/>
          </p:nvSpPr>
          <p:spPr>
            <a:xfrm>
              <a:off x="3037119" y="1805110"/>
              <a:ext cx="1547629" cy="1654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227"/>
                </a:lnSpc>
                <a:spcBef>
                  <a:spcPct val="0"/>
                </a:spcBef>
              </a:pPr>
              <a:r>
                <a:rPr lang="en-US" sz="1157">
                  <a:solidFill>
                    <a:srgbClr val="FFFFFF"/>
                  </a:solidFill>
                  <a:latin typeface="Quicksand"/>
                </a:rPr>
                <a:t>Details</a:t>
              </a:r>
            </a:p>
          </p:txBody>
        </p:sp>
        <p:sp>
          <p:nvSpPr>
            <p:cNvPr id="15" name="TextBox 15"/>
            <p:cNvSpPr txBox="1"/>
            <p:nvPr/>
          </p:nvSpPr>
          <p:spPr>
            <a:xfrm>
              <a:off x="815081" y="1805110"/>
              <a:ext cx="1547629" cy="1654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227"/>
                </a:lnSpc>
                <a:spcBef>
                  <a:spcPct val="0"/>
                </a:spcBef>
              </a:pPr>
              <a:r>
                <a:rPr lang="en-US" sz="1157">
                  <a:solidFill>
                    <a:srgbClr val="FFFFFF"/>
                  </a:solidFill>
                  <a:latin typeface="Quicksand"/>
                </a:rPr>
                <a:t>Details</a:t>
              </a:r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469254" y="1302500"/>
              <a:ext cx="1359826" cy="1978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533"/>
                </a:lnSpc>
              </a:pPr>
              <a:r>
                <a:rPr lang="en-US" sz="1447">
                  <a:solidFill>
                    <a:srgbClr val="FFFFFF"/>
                  </a:solidFill>
                  <a:latin typeface="Quicksand Bold"/>
                </a:rPr>
                <a:t>Cause 1</a:t>
              </a:r>
            </a:p>
          </p:txBody>
        </p:sp>
        <p:sp>
          <p:nvSpPr>
            <p:cNvPr id="17" name="AutoShape 17"/>
            <p:cNvSpPr/>
            <p:nvPr/>
          </p:nvSpPr>
          <p:spPr>
            <a:xfrm rot="-2700000">
              <a:off x="6351760" y="4022081"/>
              <a:ext cx="2357888" cy="50550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18" name="AutoShape 18"/>
            <p:cNvSpPr/>
            <p:nvPr/>
          </p:nvSpPr>
          <p:spPr>
            <a:xfrm rot="-2700000">
              <a:off x="3964092" y="4022081"/>
              <a:ext cx="2357888" cy="50550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19" name="AutoShape 19"/>
            <p:cNvSpPr/>
            <p:nvPr/>
          </p:nvSpPr>
          <p:spPr>
            <a:xfrm rot="-2700000">
              <a:off x="1605524" y="4022081"/>
              <a:ext cx="2357888" cy="50550"/>
            </a:xfrm>
            <a:prstGeom prst="rect">
              <a:avLst/>
            </a:prstGeom>
            <a:solidFill>
              <a:srgbClr val="FFFFFF"/>
            </a:solidFill>
          </p:spPr>
        </p:sp>
        <p:sp>
          <p:nvSpPr>
            <p:cNvPr id="20" name="TextBox 20"/>
            <p:cNvSpPr txBox="1"/>
            <p:nvPr/>
          </p:nvSpPr>
          <p:spPr>
            <a:xfrm>
              <a:off x="316224" y="4848460"/>
              <a:ext cx="1672831" cy="1978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533"/>
                </a:lnSpc>
                <a:spcBef>
                  <a:spcPct val="0"/>
                </a:spcBef>
              </a:pPr>
              <a:r>
                <a:rPr lang="en-US" sz="1447">
                  <a:solidFill>
                    <a:srgbClr val="FFFFFF"/>
                  </a:solidFill>
                  <a:latin typeface="Quicksand Bold"/>
                </a:rPr>
                <a:t>Cause 4</a:t>
              </a:r>
            </a:p>
          </p:txBody>
        </p:sp>
        <p:sp>
          <p:nvSpPr>
            <p:cNvPr id="21" name="TextBox 21"/>
            <p:cNvSpPr txBox="1"/>
            <p:nvPr/>
          </p:nvSpPr>
          <p:spPr>
            <a:xfrm>
              <a:off x="2538262" y="4848460"/>
              <a:ext cx="1964969" cy="1978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533"/>
                </a:lnSpc>
                <a:spcBef>
                  <a:spcPct val="0"/>
                </a:spcBef>
              </a:pPr>
              <a:r>
                <a:rPr lang="en-US" sz="1447">
                  <a:solidFill>
                    <a:srgbClr val="FFFFFF"/>
                  </a:solidFill>
                  <a:latin typeface="Quicksand Bold"/>
                </a:rPr>
                <a:t>Cause 5</a:t>
              </a:r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4942474" y="4848460"/>
              <a:ext cx="1912802" cy="1978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533"/>
                </a:lnSpc>
                <a:spcBef>
                  <a:spcPct val="0"/>
                </a:spcBef>
              </a:pPr>
              <a:r>
                <a:rPr lang="en-US" sz="1447">
                  <a:solidFill>
                    <a:srgbClr val="FFFFFF"/>
                  </a:solidFill>
                  <a:latin typeface="Quicksand Bold"/>
                </a:rPr>
                <a:t>Cause 6</a:t>
              </a:r>
            </a:p>
          </p:txBody>
        </p:sp>
        <p:sp>
          <p:nvSpPr>
            <p:cNvPr id="23" name="TextBox 23"/>
            <p:cNvSpPr txBox="1"/>
            <p:nvPr/>
          </p:nvSpPr>
          <p:spPr>
            <a:xfrm>
              <a:off x="0" y="6312081"/>
              <a:ext cx="10692000" cy="58801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519"/>
                </a:lnSpc>
              </a:pPr>
              <a:r>
                <a:rPr lang="en-US" sz="3999" spc="147">
                  <a:solidFill>
                    <a:srgbClr val="FFFFFF"/>
                  </a:solidFill>
                  <a:latin typeface="Quicksand Bold"/>
                </a:rPr>
                <a:t>FISHBONE DIAGRAM TEMPLATE</a:t>
              </a: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5750574" y="2260332"/>
              <a:ext cx="1547629" cy="1654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227"/>
                </a:lnSpc>
                <a:spcBef>
                  <a:spcPct val="0"/>
                </a:spcBef>
              </a:pPr>
              <a:r>
                <a:rPr lang="en-US" sz="1157">
                  <a:solidFill>
                    <a:srgbClr val="FFFFFF"/>
                  </a:solidFill>
                  <a:latin typeface="Quicksand"/>
                </a:rPr>
                <a:t>Details</a:t>
              </a:r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3346362" y="2269053"/>
              <a:ext cx="1547629" cy="1654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227"/>
                </a:lnSpc>
                <a:spcBef>
                  <a:spcPct val="0"/>
                </a:spcBef>
              </a:pPr>
              <a:r>
                <a:rPr lang="en-US" sz="1157">
                  <a:solidFill>
                    <a:srgbClr val="FFFFFF"/>
                  </a:solidFill>
                  <a:latin typeface="Quicksand"/>
                </a:rPr>
                <a:t>Details</a:t>
              </a:r>
            </a:p>
          </p:txBody>
        </p:sp>
        <p:sp>
          <p:nvSpPr>
            <p:cNvPr id="26" name="TextBox 26"/>
            <p:cNvSpPr txBox="1"/>
            <p:nvPr/>
          </p:nvSpPr>
          <p:spPr>
            <a:xfrm>
              <a:off x="1124324" y="2269053"/>
              <a:ext cx="1547629" cy="1654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227"/>
                </a:lnSpc>
                <a:spcBef>
                  <a:spcPct val="0"/>
                </a:spcBef>
              </a:pPr>
              <a:r>
                <a:rPr lang="en-US" sz="1157">
                  <a:solidFill>
                    <a:srgbClr val="FFFFFF"/>
                  </a:solidFill>
                  <a:latin typeface="Quicksand"/>
                </a:rPr>
                <a:t>Details</a:t>
              </a:r>
            </a:p>
          </p:txBody>
        </p:sp>
        <p:sp>
          <p:nvSpPr>
            <p:cNvPr id="27" name="TextBox 27"/>
            <p:cNvSpPr txBox="1"/>
            <p:nvPr/>
          </p:nvSpPr>
          <p:spPr>
            <a:xfrm>
              <a:off x="6124058" y="2676691"/>
              <a:ext cx="1547629" cy="1654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227"/>
                </a:lnSpc>
                <a:spcBef>
                  <a:spcPct val="0"/>
                </a:spcBef>
              </a:pPr>
              <a:r>
                <a:rPr lang="en-US" sz="1157">
                  <a:solidFill>
                    <a:srgbClr val="FFFFFF"/>
                  </a:solidFill>
                  <a:latin typeface="Quicksand"/>
                </a:rPr>
                <a:t>Details</a:t>
              </a:r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3719846" y="2685412"/>
              <a:ext cx="1547629" cy="1654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227"/>
                </a:lnSpc>
                <a:spcBef>
                  <a:spcPct val="0"/>
                </a:spcBef>
              </a:pPr>
              <a:r>
                <a:rPr lang="en-US" sz="1157">
                  <a:solidFill>
                    <a:srgbClr val="FFFFFF"/>
                  </a:solidFill>
                  <a:latin typeface="Quicksand"/>
                </a:rPr>
                <a:t>Details</a:t>
              </a:r>
            </a:p>
          </p:txBody>
        </p:sp>
        <p:sp>
          <p:nvSpPr>
            <p:cNvPr id="29" name="TextBox 29"/>
            <p:cNvSpPr txBox="1"/>
            <p:nvPr/>
          </p:nvSpPr>
          <p:spPr>
            <a:xfrm>
              <a:off x="1497808" y="2685412"/>
              <a:ext cx="1547629" cy="1654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227"/>
                </a:lnSpc>
                <a:spcBef>
                  <a:spcPct val="0"/>
                </a:spcBef>
              </a:pPr>
              <a:r>
                <a:rPr lang="en-US" sz="1157">
                  <a:solidFill>
                    <a:srgbClr val="FFFFFF"/>
                  </a:solidFill>
                  <a:latin typeface="Quicksand"/>
                </a:rPr>
                <a:t>Details</a:t>
              </a:r>
            </a:p>
          </p:txBody>
        </p:sp>
        <p:sp>
          <p:nvSpPr>
            <p:cNvPr id="30" name="TextBox 30"/>
            <p:cNvSpPr txBox="1"/>
            <p:nvPr/>
          </p:nvSpPr>
          <p:spPr>
            <a:xfrm>
              <a:off x="6215145" y="3562654"/>
              <a:ext cx="1547629" cy="1654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227"/>
                </a:lnSpc>
                <a:spcBef>
                  <a:spcPct val="0"/>
                </a:spcBef>
              </a:pPr>
              <a:r>
                <a:rPr lang="en-US" sz="1157">
                  <a:solidFill>
                    <a:srgbClr val="FFFFFF"/>
                  </a:solidFill>
                  <a:latin typeface="Quicksand"/>
                </a:rPr>
                <a:t>Details</a:t>
              </a:r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3810933" y="3571375"/>
              <a:ext cx="1547629" cy="1654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227"/>
                </a:lnSpc>
                <a:spcBef>
                  <a:spcPct val="0"/>
                </a:spcBef>
              </a:pPr>
              <a:r>
                <a:rPr lang="en-US" sz="1157">
                  <a:solidFill>
                    <a:srgbClr val="FFFFFF"/>
                  </a:solidFill>
                  <a:latin typeface="Quicksand"/>
                </a:rPr>
                <a:t>Details</a:t>
              </a:r>
            </a:p>
          </p:txBody>
        </p:sp>
        <p:sp>
          <p:nvSpPr>
            <p:cNvPr id="32" name="TextBox 32"/>
            <p:cNvSpPr txBox="1"/>
            <p:nvPr/>
          </p:nvSpPr>
          <p:spPr>
            <a:xfrm>
              <a:off x="1588895" y="3571375"/>
              <a:ext cx="1547629" cy="1654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227"/>
                </a:lnSpc>
                <a:spcBef>
                  <a:spcPct val="0"/>
                </a:spcBef>
              </a:pPr>
              <a:r>
                <a:rPr lang="en-US" sz="1157">
                  <a:solidFill>
                    <a:srgbClr val="FFFFFF"/>
                  </a:solidFill>
                  <a:latin typeface="Quicksand"/>
                </a:rPr>
                <a:t>Details</a:t>
              </a:r>
            </a:p>
          </p:txBody>
        </p:sp>
        <p:sp>
          <p:nvSpPr>
            <p:cNvPr id="33" name="TextBox 33"/>
            <p:cNvSpPr txBox="1"/>
            <p:nvPr/>
          </p:nvSpPr>
          <p:spPr>
            <a:xfrm>
              <a:off x="5750574" y="3963281"/>
              <a:ext cx="1547629" cy="1654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227"/>
                </a:lnSpc>
                <a:spcBef>
                  <a:spcPct val="0"/>
                </a:spcBef>
              </a:pPr>
              <a:r>
                <a:rPr lang="en-US" sz="1157">
                  <a:solidFill>
                    <a:srgbClr val="FFFFFF"/>
                  </a:solidFill>
                  <a:latin typeface="Quicksand"/>
                </a:rPr>
                <a:t>Details</a:t>
              </a:r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3346362" y="3972002"/>
              <a:ext cx="1547629" cy="1654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227"/>
                </a:lnSpc>
                <a:spcBef>
                  <a:spcPct val="0"/>
                </a:spcBef>
              </a:pPr>
              <a:r>
                <a:rPr lang="en-US" sz="1157">
                  <a:solidFill>
                    <a:srgbClr val="FFFFFF"/>
                  </a:solidFill>
                  <a:latin typeface="Quicksand"/>
                </a:rPr>
                <a:t>Details</a:t>
              </a:r>
            </a:p>
          </p:txBody>
        </p:sp>
        <p:sp>
          <p:nvSpPr>
            <p:cNvPr id="35" name="TextBox 35"/>
            <p:cNvSpPr txBox="1"/>
            <p:nvPr/>
          </p:nvSpPr>
          <p:spPr>
            <a:xfrm>
              <a:off x="1124324" y="3972002"/>
              <a:ext cx="1547629" cy="16542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 algn="ctr">
                <a:lnSpc>
                  <a:spcPts val="1227"/>
                </a:lnSpc>
                <a:spcBef>
                  <a:spcPct val="0"/>
                </a:spcBef>
              </a:pPr>
              <a:r>
                <a:rPr lang="en-US" sz="1157">
                  <a:solidFill>
                    <a:srgbClr val="FFFFFF"/>
                  </a:solidFill>
                  <a:latin typeface="Quicksand"/>
                </a:rPr>
                <a:t>Details</a:t>
              </a:r>
            </a:p>
          </p:txBody>
        </p:sp>
        <p:pic>
          <p:nvPicPr>
            <p:cNvPr id="36" name="Picture 36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>
              <a:off x="8097705" y="5839540"/>
              <a:ext cx="1260267" cy="26397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34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Quicksand</vt:lpstr>
      <vt:lpstr>Quicksand Bold</vt:lpstr>
      <vt:lpstr>Calibri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Fishbone diagram 4</dc:title>
  <cp:lastModifiedBy>Hương Tecpen</cp:lastModifiedBy>
  <cp:revision>1</cp:revision>
  <dcterms:created xsi:type="dcterms:W3CDTF">2006-08-16T00:00:00Z</dcterms:created>
  <dcterms:modified xsi:type="dcterms:W3CDTF">2021-10-12T11:43:15Z</dcterms:modified>
  <dc:identifier>DAEse8ve2Ko</dc:identifier>
</cp:coreProperties>
</file>