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Public Sans Bold" pitchFamily="2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0231CE-40C8-414C-AD6E-15277B97D189}" v="1" dt="2021-10-08T10:36:36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135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microsoft.com/office/2016/11/relationships/changesInfo" Target="changesInfos/changesInfo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B20231CE-40C8-414C-AD6E-15277B97D189}"/>
    <pc:docChg chg="delSld modSld">
      <pc:chgData name="Hương Tecpen" userId="c5ce32652c29dffd" providerId="LiveId" clId="{B20231CE-40C8-414C-AD6E-15277B97D189}" dt="2021-10-08T10:50:03.826" v="5" actId="207"/>
      <pc:docMkLst>
        <pc:docMk/>
      </pc:docMkLst>
      <pc:sldChg chg="del">
        <pc:chgData name="Hương Tecpen" userId="c5ce32652c29dffd" providerId="LiveId" clId="{B20231CE-40C8-414C-AD6E-15277B97D189}" dt="2021-10-08T10:34:59.067" v="0" actId="47"/>
        <pc:sldMkLst>
          <pc:docMk/>
          <pc:sldMk cId="0" sldId="256"/>
        </pc:sldMkLst>
      </pc:sldChg>
      <pc:sldChg chg="del">
        <pc:chgData name="Hương Tecpen" userId="c5ce32652c29dffd" providerId="LiveId" clId="{B20231CE-40C8-414C-AD6E-15277B97D189}" dt="2021-10-08T10:34:59.067" v="0" actId="47"/>
        <pc:sldMkLst>
          <pc:docMk/>
          <pc:sldMk cId="0" sldId="257"/>
        </pc:sldMkLst>
      </pc:sldChg>
      <pc:sldChg chg="del">
        <pc:chgData name="Hương Tecpen" userId="c5ce32652c29dffd" providerId="LiveId" clId="{B20231CE-40C8-414C-AD6E-15277B97D189}" dt="2021-10-08T10:34:59.067" v="0" actId="47"/>
        <pc:sldMkLst>
          <pc:docMk/>
          <pc:sldMk cId="0" sldId="258"/>
        </pc:sldMkLst>
      </pc:sldChg>
      <pc:sldChg chg="del">
        <pc:chgData name="Hương Tecpen" userId="c5ce32652c29dffd" providerId="LiveId" clId="{B20231CE-40C8-414C-AD6E-15277B97D189}" dt="2021-10-08T10:34:59.067" v="0" actId="47"/>
        <pc:sldMkLst>
          <pc:docMk/>
          <pc:sldMk cId="0" sldId="259"/>
        </pc:sldMkLst>
      </pc:sldChg>
      <pc:sldChg chg="del">
        <pc:chgData name="Hương Tecpen" userId="c5ce32652c29dffd" providerId="LiveId" clId="{B20231CE-40C8-414C-AD6E-15277B97D189}" dt="2021-10-08T10:34:59.067" v="0" actId="47"/>
        <pc:sldMkLst>
          <pc:docMk/>
          <pc:sldMk cId="0" sldId="260"/>
        </pc:sldMkLst>
      </pc:sldChg>
      <pc:sldChg chg="addSp modSp mod">
        <pc:chgData name="Hương Tecpen" userId="c5ce32652c29dffd" providerId="LiveId" clId="{B20231CE-40C8-414C-AD6E-15277B97D189}" dt="2021-10-08T10:50:03.826" v="5" actId="207"/>
        <pc:sldMkLst>
          <pc:docMk/>
          <pc:sldMk cId="0" sldId="261"/>
        </pc:sldMkLst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1" creationId="{00000000-0000-0000-0000-000000000000}"/>
          </ac:spMkLst>
        </pc:spChg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2" creationId="{00000000-0000-0000-0000-000000000000}"/>
          </ac:spMkLst>
        </pc:spChg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3" creationId="{00000000-0000-0000-0000-000000000000}"/>
          </ac:spMkLst>
        </pc:spChg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4" creationId="{00000000-0000-0000-0000-000000000000}"/>
          </ac:spMkLst>
        </pc:spChg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5" creationId="{00000000-0000-0000-0000-000000000000}"/>
          </ac:spMkLst>
        </pc:spChg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6" creationId="{00000000-0000-0000-0000-000000000000}"/>
          </ac:spMkLst>
        </pc:spChg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7" creationId="{00000000-0000-0000-0000-000000000000}"/>
          </ac:spMkLst>
        </pc:spChg>
        <pc:spChg chg="mod">
          <ac:chgData name="Hương Tecpen" userId="c5ce32652c29dffd" providerId="LiveId" clId="{B20231CE-40C8-414C-AD6E-15277B97D189}" dt="2021-10-08T10:36:36.830" v="4" actId="164"/>
          <ac:spMkLst>
            <pc:docMk/>
            <pc:sldMk cId="0" sldId="261"/>
            <ac:spMk id="19" creationId="{00000000-0000-0000-0000-000000000000}"/>
          </ac:spMkLst>
        </pc:spChg>
        <pc:grpChg chg="add mod">
          <ac:chgData name="Hương Tecpen" userId="c5ce32652c29dffd" providerId="LiveId" clId="{B20231CE-40C8-414C-AD6E-15277B97D189}" dt="2021-10-08T10:36:36.830" v="4" actId="164"/>
          <ac:grpSpMkLst>
            <pc:docMk/>
            <pc:sldMk cId="0" sldId="261"/>
            <ac:grpSpMk id="21" creationId="{125EEE0A-BF1D-4F2B-9856-4D6D1EBC2292}"/>
          </ac:grpSpMkLst>
        </pc:grp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2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3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4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5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6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7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8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9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10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50:03.826" v="5" actId="207"/>
          <ac:picMkLst>
            <pc:docMk/>
            <pc:sldMk cId="0" sldId="261"/>
            <ac:picMk id="18" creationId="{00000000-0000-0000-0000-000000000000}"/>
          </ac:picMkLst>
        </pc:picChg>
        <pc:picChg chg="mod">
          <ac:chgData name="Hương Tecpen" userId="c5ce32652c29dffd" providerId="LiveId" clId="{B20231CE-40C8-414C-AD6E-15277B97D189}" dt="2021-10-08T10:36:36.830" v="4" actId="164"/>
          <ac:picMkLst>
            <pc:docMk/>
            <pc:sldMk cId="0" sldId="261"/>
            <ac:picMk id="20" creationId="{00000000-0000-0000-0000-000000000000}"/>
          </ac:picMkLst>
        </pc:picChg>
      </pc:sldChg>
      <pc:sldChg chg="del">
        <pc:chgData name="Hương Tecpen" userId="c5ce32652c29dffd" providerId="LiveId" clId="{B20231CE-40C8-414C-AD6E-15277B97D189}" dt="2021-10-08T10:35:02.843" v="1" actId="47"/>
        <pc:sldMkLst>
          <pc:docMk/>
          <pc:sldMk cId="0" sldId="262"/>
        </pc:sldMkLst>
      </pc:sldChg>
      <pc:sldChg chg="del">
        <pc:chgData name="Hương Tecpen" userId="c5ce32652c29dffd" providerId="LiveId" clId="{B20231CE-40C8-414C-AD6E-15277B97D189}" dt="2021-10-08T10:35:02.843" v="1" actId="47"/>
        <pc:sldMkLst>
          <pc:docMk/>
          <pc:sldMk cId="0" sldId="263"/>
        </pc:sldMkLst>
      </pc:sldChg>
      <pc:sldChg chg="del">
        <pc:chgData name="Hương Tecpen" userId="c5ce32652c29dffd" providerId="LiveId" clId="{B20231CE-40C8-414C-AD6E-15277B97D189}" dt="2021-10-08T10:35:02.843" v="1" actId="47"/>
        <pc:sldMkLst>
          <pc:docMk/>
          <pc:sldMk cId="0" sldId="264"/>
        </pc:sldMkLst>
      </pc:sldChg>
      <pc:sldChg chg="del">
        <pc:chgData name="Hương Tecpen" userId="c5ce32652c29dffd" providerId="LiveId" clId="{B20231CE-40C8-414C-AD6E-15277B97D189}" dt="2021-10-08T10:35:02.843" v="1" actId="47"/>
        <pc:sldMkLst>
          <pc:docMk/>
          <pc:sldMk cId="0" sldId="265"/>
        </pc:sldMkLst>
      </pc:sldChg>
      <pc:sldChg chg="del">
        <pc:chgData name="Hương Tecpen" userId="c5ce32652c29dffd" providerId="LiveId" clId="{B20231CE-40C8-414C-AD6E-15277B97D189}" dt="2021-10-08T10:35:02.843" v="1" actId="47"/>
        <pc:sldMkLst>
          <pc:docMk/>
          <pc:sldMk cId="0" sldId="266"/>
        </pc:sldMkLst>
      </pc:sldChg>
      <pc:sldChg chg="del">
        <pc:chgData name="Hương Tecpen" userId="c5ce32652c29dffd" providerId="LiveId" clId="{B20231CE-40C8-414C-AD6E-15277B97D189}" dt="2021-10-08T10:35:02.843" v="1" actId="47"/>
        <pc:sldMkLst>
          <pc:docMk/>
          <pc:sldMk cId="0" sldId="267"/>
        </pc:sldMkLst>
      </pc:sldChg>
      <pc:sldChg chg="del">
        <pc:chgData name="Hương Tecpen" userId="c5ce32652c29dffd" providerId="LiveId" clId="{B20231CE-40C8-414C-AD6E-15277B97D189}" dt="2021-10-08T10:35:02.843" v="1" actId="47"/>
        <pc:sldMkLst>
          <pc:docMk/>
          <pc:sldMk cId="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25EEE0A-BF1D-4F2B-9856-4D6D1EBC2292}"/>
              </a:ext>
            </a:extLst>
          </p:cNvPr>
          <p:cNvGrpSpPr/>
          <p:nvPr/>
        </p:nvGrpSpPr>
        <p:grpSpPr>
          <a:xfrm>
            <a:off x="1" y="-48520"/>
            <a:ext cx="10693400" cy="6852520"/>
            <a:chOff x="1" y="-48520"/>
            <a:chExt cx="10693400" cy="6852520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1587916" y="4649227"/>
              <a:ext cx="6449564" cy="50352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795280" y="3919329"/>
              <a:ext cx="920372" cy="1502117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7757350" y="3491467"/>
              <a:ext cx="2345473" cy="2345471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2700000">
              <a:off x="5941315" y="3945909"/>
              <a:ext cx="2006621" cy="50352"/>
            </a:xfrm>
            <a:prstGeom prst="rect">
              <a:avLst/>
            </a:prstGeom>
          </p:spPr>
        </p:pic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-2700000">
              <a:off x="5941315" y="5351465"/>
              <a:ext cx="2006621" cy="50352"/>
            </a:xfrm>
            <a:prstGeom prst="rect">
              <a:avLst/>
            </a:prstGeom>
          </p:spPr>
        </p:pic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2700000">
              <a:off x="4002018" y="3952820"/>
              <a:ext cx="2006621" cy="50352"/>
            </a:xfrm>
            <a:prstGeom prst="rect">
              <a:avLst/>
            </a:prstGeom>
          </p:spPr>
        </p:pic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-2700000">
              <a:off x="4002018" y="5358377"/>
              <a:ext cx="2006621" cy="50352"/>
            </a:xfrm>
            <a:prstGeom prst="rect">
              <a:avLst/>
            </a:prstGeom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2700000">
              <a:off x="1990217" y="3939762"/>
              <a:ext cx="2006621" cy="50352"/>
            </a:xfrm>
            <a:prstGeom prst="rect">
              <a:avLst/>
            </a:prstGeom>
          </p:spPr>
        </p:pic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rot="-2700000">
              <a:off x="1990217" y="5345319"/>
              <a:ext cx="2006621" cy="50352"/>
            </a:xfrm>
            <a:prstGeom prst="rect">
              <a:avLst/>
            </a:prstGeom>
          </p:spPr>
        </p:pic>
        <p:sp>
          <p:nvSpPr>
            <p:cNvPr id="11" name="TextBox 11"/>
            <p:cNvSpPr txBox="1"/>
            <p:nvPr/>
          </p:nvSpPr>
          <p:spPr>
            <a:xfrm>
              <a:off x="5022275" y="3310568"/>
              <a:ext cx="1157666" cy="2360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832"/>
                </a:lnSpc>
              </a:pPr>
              <a:r>
                <a:rPr lang="en-US" sz="1263" spc="37">
                  <a:solidFill>
                    <a:srgbClr val="F0A500"/>
                  </a:solidFill>
                  <a:latin typeface="Public Sans Bold"/>
                </a:rPr>
                <a:t>Point 3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3098323" y="3310568"/>
              <a:ext cx="1157666" cy="2360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832"/>
                </a:lnSpc>
              </a:pPr>
              <a:r>
                <a:rPr lang="en-US" sz="1263" spc="37">
                  <a:solidFill>
                    <a:srgbClr val="F0A500"/>
                  </a:solidFill>
                  <a:latin typeface="Public Sans Bold"/>
                </a:rPr>
                <a:t>Point 2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1057070" y="3311133"/>
              <a:ext cx="1157666" cy="2360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832"/>
                </a:lnSpc>
              </a:pPr>
              <a:r>
                <a:rPr lang="en-US" sz="1263" spc="37">
                  <a:solidFill>
                    <a:srgbClr val="F0A500"/>
                  </a:solidFill>
                  <a:latin typeface="Public Sans Bold"/>
                </a:rPr>
                <a:t>Point 1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8029582" y="4609614"/>
              <a:ext cx="1814618" cy="2394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85"/>
                </a:lnSpc>
              </a:pPr>
              <a:r>
                <a:rPr lang="en-US" sz="1795" spc="-35" dirty="0">
                  <a:solidFill>
                    <a:srgbClr val="FFFBF8"/>
                  </a:solidFill>
                  <a:latin typeface="Public Sans Bold"/>
                </a:rPr>
                <a:t>TOPIC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5022275" y="5789313"/>
              <a:ext cx="1157666" cy="2360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832"/>
                </a:lnSpc>
              </a:pPr>
              <a:r>
                <a:rPr lang="en-US" sz="1263" spc="37">
                  <a:solidFill>
                    <a:srgbClr val="F0A500"/>
                  </a:solidFill>
                  <a:latin typeface="Public Sans Bold"/>
                </a:rPr>
                <a:t>Point 6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3098323" y="5789313"/>
              <a:ext cx="1157666" cy="2360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832"/>
                </a:lnSpc>
              </a:pPr>
              <a:r>
                <a:rPr lang="en-US" sz="1263" spc="37">
                  <a:solidFill>
                    <a:srgbClr val="F0A500"/>
                  </a:solidFill>
                  <a:latin typeface="Public Sans Bold"/>
                </a:rPr>
                <a:t>Point 5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057070" y="5789878"/>
              <a:ext cx="1157666" cy="2360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832"/>
                </a:lnSpc>
              </a:pPr>
              <a:r>
                <a:rPr lang="en-US" sz="1263" spc="37">
                  <a:solidFill>
                    <a:srgbClr val="F0A500"/>
                  </a:solidFill>
                  <a:latin typeface="Public Sans Bold"/>
                </a:rPr>
                <a:t>Point 4</a:t>
              </a:r>
            </a:p>
          </p:txBody>
        </p:sp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1" y="-48520"/>
              <a:ext cx="10693400" cy="2264271"/>
            </a:xfrm>
            <a:prstGeom prst="rect">
              <a:avLst/>
            </a:prstGeom>
          </p:spPr>
        </p:pic>
        <p:sp>
          <p:nvSpPr>
            <p:cNvPr id="19" name="TextBox 19"/>
            <p:cNvSpPr txBox="1"/>
            <p:nvPr/>
          </p:nvSpPr>
          <p:spPr>
            <a:xfrm>
              <a:off x="589177" y="978172"/>
              <a:ext cx="9513646" cy="53445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99"/>
                </a:lnSpc>
              </a:pPr>
              <a:r>
                <a:rPr lang="en-US" sz="3999" dirty="0">
                  <a:solidFill>
                    <a:srgbClr val="FFFFFF"/>
                  </a:solidFill>
                  <a:latin typeface="Public Sans Bold"/>
                </a:rPr>
                <a:t> EMPTY FISHBONE DIAGRAM</a:t>
              </a:r>
            </a:p>
          </p:txBody>
        </p:sp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>
            <a:xfrm>
              <a:off x="8549468" y="6532806"/>
              <a:ext cx="1294732" cy="27119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Public Sans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3</dc:title>
  <cp:lastModifiedBy>Hương Tecpen</cp:lastModifiedBy>
  <cp:revision>1</cp:revision>
  <dcterms:created xsi:type="dcterms:W3CDTF">2006-08-16T00:00:00Z</dcterms:created>
  <dcterms:modified xsi:type="dcterms:W3CDTF">2021-10-08T10:50:31Z</dcterms:modified>
  <dc:identifier>DAEsGzMLkTA</dc:identifier>
</cp:coreProperties>
</file>