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Playfair Display Bold" panose="020B0604020202020204" charset="0"/>
      <p:regular r:id="rId7"/>
    </p:embeddedFont>
    <p:embeddedFont>
      <p:font typeface="Roboto" panose="02000000000000000000" pitchFamily="2" charset="0"/>
      <p:regular r:id="rId8"/>
      <p:bold r:id="rId9"/>
      <p:italic r:id="rId10"/>
      <p:boldItalic r:id="rId11"/>
    </p:embeddedFont>
    <p:embeddedFont>
      <p:font typeface="Roboto Bold" panose="02000000000000000000" pitchFamily="2" charset="0"/>
      <p:regular r:id="rId12"/>
      <p:bold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75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3B10D9-575E-45E5-B22C-E1F89A570C55}" v="1" dt="2021-10-08T10:35:38.4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135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microsoft.com/office/2016/11/relationships/changesInfo" Target="changesInfos/changesInfo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19" Type="http://schemas.microsoft.com/office/2015/10/relationships/revisionInfo" Target="revisionInfo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ương Tecpen" userId="c5ce32652c29dffd" providerId="LiveId" clId="{A53B10D9-575E-45E5-B22C-E1F89A570C55}"/>
    <pc:docChg chg="delSld modSld">
      <pc:chgData name="Hương Tecpen" userId="c5ce32652c29dffd" providerId="LiveId" clId="{A53B10D9-575E-45E5-B22C-E1F89A570C55}" dt="2021-10-08T10:55:38.540" v="13" actId="207"/>
      <pc:docMkLst>
        <pc:docMk/>
      </pc:docMkLst>
      <pc:sldChg chg="addSp modSp mod">
        <pc:chgData name="Hương Tecpen" userId="c5ce32652c29dffd" providerId="LiveId" clId="{A53B10D9-575E-45E5-B22C-E1F89A570C55}" dt="2021-10-08T10:55:38.540" v="13" actId="207"/>
        <pc:sldMkLst>
          <pc:docMk/>
          <pc:sldMk cId="0" sldId="256"/>
        </pc:sldMkLst>
        <pc:spChg chg="mod">
          <ac:chgData name="Hương Tecpen" userId="c5ce32652c29dffd" providerId="LiveId" clId="{A53B10D9-575E-45E5-B22C-E1F89A570C55}" dt="2021-10-08T10:35:38.468" v="12" actId="164"/>
          <ac:spMkLst>
            <pc:docMk/>
            <pc:sldMk cId="0" sldId="256"/>
            <ac:spMk id="36" creationId="{00000000-0000-0000-0000-000000000000}"/>
          </ac:spMkLst>
        </pc:spChg>
        <pc:spChg chg="mod">
          <ac:chgData name="Hương Tecpen" userId="c5ce32652c29dffd" providerId="LiveId" clId="{A53B10D9-575E-45E5-B22C-E1F89A570C55}" dt="2021-10-08T10:35:38.468" v="12" actId="164"/>
          <ac:spMkLst>
            <pc:docMk/>
            <pc:sldMk cId="0" sldId="256"/>
            <ac:spMk id="37" creationId="{00000000-0000-0000-0000-000000000000}"/>
          </ac:spMkLst>
        </pc:spChg>
        <pc:spChg chg="mod">
          <ac:chgData name="Hương Tecpen" userId="c5ce32652c29dffd" providerId="LiveId" clId="{A53B10D9-575E-45E5-B22C-E1F89A570C55}" dt="2021-10-08T10:35:38.468" v="12" actId="164"/>
          <ac:spMkLst>
            <pc:docMk/>
            <pc:sldMk cId="0" sldId="256"/>
            <ac:spMk id="38" creationId="{00000000-0000-0000-0000-000000000000}"/>
          </ac:spMkLst>
        </pc:spChg>
        <pc:spChg chg="mod">
          <ac:chgData name="Hương Tecpen" userId="c5ce32652c29dffd" providerId="LiveId" clId="{A53B10D9-575E-45E5-B22C-E1F89A570C55}" dt="2021-10-08T10:35:38.468" v="12" actId="164"/>
          <ac:spMkLst>
            <pc:docMk/>
            <pc:sldMk cId="0" sldId="256"/>
            <ac:spMk id="39" creationId="{00000000-0000-0000-0000-000000000000}"/>
          </ac:spMkLst>
        </pc:spChg>
        <pc:spChg chg="mod">
          <ac:chgData name="Hương Tecpen" userId="c5ce32652c29dffd" providerId="LiveId" clId="{A53B10D9-575E-45E5-B22C-E1F89A570C55}" dt="2021-10-08T10:35:38.468" v="12" actId="164"/>
          <ac:spMkLst>
            <pc:docMk/>
            <pc:sldMk cId="0" sldId="256"/>
            <ac:spMk id="40" creationId="{00000000-0000-0000-0000-000000000000}"/>
          </ac:spMkLst>
        </pc:spChg>
        <pc:spChg chg="mod">
          <ac:chgData name="Hương Tecpen" userId="c5ce32652c29dffd" providerId="LiveId" clId="{A53B10D9-575E-45E5-B22C-E1F89A570C55}" dt="2021-10-08T10:35:38.468" v="12" actId="164"/>
          <ac:spMkLst>
            <pc:docMk/>
            <pc:sldMk cId="0" sldId="256"/>
            <ac:spMk id="41" creationId="{00000000-0000-0000-0000-000000000000}"/>
          </ac:spMkLst>
        </pc:spChg>
        <pc:spChg chg="mod">
          <ac:chgData name="Hương Tecpen" userId="c5ce32652c29dffd" providerId="LiveId" clId="{A53B10D9-575E-45E5-B22C-E1F89A570C55}" dt="2021-10-08T10:35:38.468" v="12" actId="164"/>
          <ac:spMkLst>
            <pc:docMk/>
            <pc:sldMk cId="0" sldId="256"/>
            <ac:spMk id="42" creationId="{00000000-0000-0000-0000-000000000000}"/>
          </ac:spMkLst>
        </pc:spChg>
        <pc:spChg chg="mod">
          <ac:chgData name="Hương Tecpen" userId="c5ce32652c29dffd" providerId="LiveId" clId="{A53B10D9-575E-45E5-B22C-E1F89A570C55}" dt="2021-10-08T10:35:38.468" v="12" actId="164"/>
          <ac:spMkLst>
            <pc:docMk/>
            <pc:sldMk cId="0" sldId="256"/>
            <ac:spMk id="43" creationId="{00000000-0000-0000-0000-000000000000}"/>
          </ac:spMkLst>
        </pc:spChg>
        <pc:spChg chg="mod">
          <ac:chgData name="Hương Tecpen" userId="c5ce32652c29dffd" providerId="LiveId" clId="{A53B10D9-575E-45E5-B22C-E1F89A570C55}" dt="2021-10-08T10:55:38.540" v="13" actId="207"/>
          <ac:spMkLst>
            <pc:docMk/>
            <pc:sldMk cId="0" sldId="256"/>
            <ac:spMk id="44" creationId="{00000000-0000-0000-0000-000000000000}"/>
          </ac:spMkLst>
        </pc:spChg>
        <pc:grpChg chg="mod">
          <ac:chgData name="Hương Tecpen" userId="c5ce32652c29dffd" providerId="LiveId" clId="{A53B10D9-575E-45E5-B22C-E1F89A570C55}" dt="2021-10-08T10:35:38.468" v="12" actId="164"/>
          <ac:grpSpMkLst>
            <pc:docMk/>
            <pc:sldMk cId="0" sldId="256"/>
            <ac:grpSpMk id="2" creationId="{00000000-0000-0000-0000-000000000000}"/>
          </ac:grpSpMkLst>
        </pc:grpChg>
        <pc:grpChg chg="mod">
          <ac:chgData name="Hương Tecpen" userId="c5ce32652c29dffd" providerId="LiveId" clId="{A53B10D9-575E-45E5-B22C-E1F89A570C55}" dt="2021-10-08T10:35:38.468" v="12" actId="164"/>
          <ac:grpSpMkLst>
            <pc:docMk/>
            <pc:sldMk cId="0" sldId="256"/>
            <ac:grpSpMk id="7" creationId="{00000000-0000-0000-0000-000000000000}"/>
          </ac:grpSpMkLst>
        </pc:grpChg>
        <pc:grpChg chg="mod">
          <ac:chgData name="Hương Tecpen" userId="c5ce32652c29dffd" providerId="LiveId" clId="{A53B10D9-575E-45E5-B22C-E1F89A570C55}" dt="2021-10-08T10:35:38.468" v="12" actId="164"/>
          <ac:grpSpMkLst>
            <pc:docMk/>
            <pc:sldMk cId="0" sldId="256"/>
            <ac:grpSpMk id="13" creationId="{00000000-0000-0000-0000-000000000000}"/>
          </ac:grpSpMkLst>
        </pc:grpChg>
        <pc:grpChg chg="mod">
          <ac:chgData name="Hương Tecpen" userId="c5ce32652c29dffd" providerId="LiveId" clId="{A53B10D9-575E-45E5-B22C-E1F89A570C55}" dt="2021-10-08T10:35:38.468" v="12" actId="164"/>
          <ac:grpSpMkLst>
            <pc:docMk/>
            <pc:sldMk cId="0" sldId="256"/>
            <ac:grpSpMk id="18" creationId="{00000000-0000-0000-0000-000000000000}"/>
          </ac:grpSpMkLst>
        </pc:grpChg>
        <pc:grpChg chg="mod">
          <ac:chgData name="Hương Tecpen" userId="c5ce32652c29dffd" providerId="LiveId" clId="{A53B10D9-575E-45E5-B22C-E1F89A570C55}" dt="2021-10-08T10:35:38.468" v="12" actId="164"/>
          <ac:grpSpMkLst>
            <pc:docMk/>
            <pc:sldMk cId="0" sldId="256"/>
            <ac:grpSpMk id="23" creationId="{00000000-0000-0000-0000-000000000000}"/>
          </ac:grpSpMkLst>
        </pc:grpChg>
        <pc:grpChg chg="mod">
          <ac:chgData name="Hương Tecpen" userId="c5ce32652c29dffd" providerId="LiveId" clId="{A53B10D9-575E-45E5-B22C-E1F89A570C55}" dt="2021-10-08T10:35:38.468" v="12" actId="164"/>
          <ac:grpSpMkLst>
            <pc:docMk/>
            <pc:sldMk cId="0" sldId="256"/>
            <ac:grpSpMk id="45" creationId="{00000000-0000-0000-0000-000000000000}"/>
          </ac:grpSpMkLst>
        </pc:grpChg>
        <pc:grpChg chg="mod">
          <ac:chgData name="Hương Tecpen" userId="c5ce32652c29dffd" providerId="LiveId" clId="{A53B10D9-575E-45E5-B22C-E1F89A570C55}" dt="2021-10-08T10:35:38.468" v="12" actId="164"/>
          <ac:grpSpMkLst>
            <pc:docMk/>
            <pc:sldMk cId="0" sldId="256"/>
            <ac:grpSpMk id="48" creationId="{00000000-0000-0000-0000-000000000000}"/>
          </ac:grpSpMkLst>
        </pc:grpChg>
        <pc:grpChg chg="mod">
          <ac:chgData name="Hương Tecpen" userId="c5ce32652c29dffd" providerId="LiveId" clId="{A53B10D9-575E-45E5-B22C-E1F89A570C55}" dt="2021-10-08T10:35:38.468" v="12" actId="164"/>
          <ac:grpSpMkLst>
            <pc:docMk/>
            <pc:sldMk cId="0" sldId="256"/>
            <ac:grpSpMk id="51" creationId="{00000000-0000-0000-0000-000000000000}"/>
          </ac:grpSpMkLst>
        </pc:grpChg>
        <pc:grpChg chg="mod">
          <ac:chgData name="Hương Tecpen" userId="c5ce32652c29dffd" providerId="LiveId" clId="{A53B10D9-575E-45E5-B22C-E1F89A570C55}" dt="2021-10-08T10:35:38.468" v="12" actId="164"/>
          <ac:grpSpMkLst>
            <pc:docMk/>
            <pc:sldMk cId="0" sldId="256"/>
            <ac:grpSpMk id="54" creationId="{00000000-0000-0000-0000-000000000000}"/>
          </ac:grpSpMkLst>
        </pc:grpChg>
        <pc:grpChg chg="add mod">
          <ac:chgData name="Hương Tecpen" userId="c5ce32652c29dffd" providerId="LiveId" clId="{A53B10D9-575E-45E5-B22C-E1F89A570C55}" dt="2021-10-08T10:35:38.468" v="12" actId="164"/>
          <ac:grpSpMkLst>
            <pc:docMk/>
            <pc:sldMk cId="0" sldId="256"/>
            <ac:grpSpMk id="58" creationId="{D9656A87-90FD-42A5-9F7E-991C114D4B0A}"/>
          </ac:grpSpMkLst>
        </pc:grpChg>
        <pc:picChg chg="mod">
          <ac:chgData name="Hương Tecpen" userId="c5ce32652c29dffd" providerId="LiveId" clId="{A53B10D9-575E-45E5-B22C-E1F89A570C55}" dt="2021-10-08T10:35:38.468" v="12" actId="164"/>
          <ac:picMkLst>
            <pc:docMk/>
            <pc:sldMk cId="0" sldId="256"/>
            <ac:picMk id="5" creationId="{00000000-0000-0000-0000-000000000000}"/>
          </ac:picMkLst>
        </pc:picChg>
        <pc:picChg chg="mod">
          <ac:chgData name="Hương Tecpen" userId="c5ce32652c29dffd" providerId="LiveId" clId="{A53B10D9-575E-45E5-B22C-E1F89A570C55}" dt="2021-10-08T10:35:38.468" v="12" actId="164"/>
          <ac:picMkLst>
            <pc:docMk/>
            <pc:sldMk cId="0" sldId="256"/>
            <ac:picMk id="6" creationId="{00000000-0000-0000-0000-000000000000}"/>
          </ac:picMkLst>
        </pc:picChg>
        <pc:picChg chg="mod">
          <ac:chgData name="Hương Tecpen" userId="c5ce32652c29dffd" providerId="LiveId" clId="{A53B10D9-575E-45E5-B22C-E1F89A570C55}" dt="2021-10-08T10:35:38.468" v="12" actId="164"/>
          <ac:picMkLst>
            <pc:docMk/>
            <pc:sldMk cId="0" sldId="256"/>
            <ac:picMk id="10" creationId="{00000000-0000-0000-0000-000000000000}"/>
          </ac:picMkLst>
        </pc:picChg>
        <pc:picChg chg="mod">
          <ac:chgData name="Hương Tecpen" userId="c5ce32652c29dffd" providerId="LiveId" clId="{A53B10D9-575E-45E5-B22C-E1F89A570C55}" dt="2021-10-08T10:35:38.468" v="12" actId="164"/>
          <ac:picMkLst>
            <pc:docMk/>
            <pc:sldMk cId="0" sldId="256"/>
            <ac:picMk id="11" creationId="{00000000-0000-0000-0000-000000000000}"/>
          </ac:picMkLst>
        </pc:picChg>
        <pc:picChg chg="mod">
          <ac:chgData name="Hương Tecpen" userId="c5ce32652c29dffd" providerId="LiveId" clId="{A53B10D9-575E-45E5-B22C-E1F89A570C55}" dt="2021-10-08T10:35:38.468" v="12" actId="164"/>
          <ac:picMkLst>
            <pc:docMk/>
            <pc:sldMk cId="0" sldId="256"/>
            <ac:picMk id="12" creationId="{00000000-0000-0000-0000-000000000000}"/>
          </ac:picMkLst>
        </pc:picChg>
        <pc:picChg chg="mod">
          <ac:chgData name="Hương Tecpen" userId="c5ce32652c29dffd" providerId="LiveId" clId="{A53B10D9-575E-45E5-B22C-E1F89A570C55}" dt="2021-10-08T10:35:38.468" v="12" actId="164"/>
          <ac:picMkLst>
            <pc:docMk/>
            <pc:sldMk cId="0" sldId="256"/>
            <ac:picMk id="16" creationId="{00000000-0000-0000-0000-000000000000}"/>
          </ac:picMkLst>
        </pc:picChg>
        <pc:picChg chg="mod">
          <ac:chgData name="Hương Tecpen" userId="c5ce32652c29dffd" providerId="LiveId" clId="{A53B10D9-575E-45E5-B22C-E1F89A570C55}" dt="2021-10-08T10:35:38.468" v="12" actId="164"/>
          <ac:picMkLst>
            <pc:docMk/>
            <pc:sldMk cId="0" sldId="256"/>
            <ac:picMk id="17" creationId="{00000000-0000-0000-0000-000000000000}"/>
          </ac:picMkLst>
        </pc:picChg>
        <pc:picChg chg="mod">
          <ac:chgData name="Hương Tecpen" userId="c5ce32652c29dffd" providerId="LiveId" clId="{A53B10D9-575E-45E5-B22C-E1F89A570C55}" dt="2021-10-08T10:35:38.468" v="12" actId="164"/>
          <ac:picMkLst>
            <pc:docMk/>
            <pc:sldMk cId="0" sldId="256"/>
            <ac:picMk id="21" creationId="{00000000-0000-0000-0000-000000000000}"/>
          </ac:picMkLst>
        </pc:picChg>
        <pc:picChg chg="mod">
          <ac:chgData name="Hương Tecpen" userId="c5ce32652c29dffd" providerId="LiveId" clId="{A53B10D9-575E-45E5-B22C-E1F89A570C55}" dt="2021-10-08T10:35:38.468" v="12" actId="164"/>
          <ac:picMkLst>
            <pc:docMk/>
            <pc:sldMk cId="0" sldId="256"/>
            <ac:picMk id="22" creationId="{00000000-0000-0000-0000-000000000000}"/>
          </ac:picMkLst>
        </pc:picChg>
        <pc:picChg chg="mod">
          <ac:chgData name="Hương Tecpen" userId="c5ce32652c29dffd" providerId="LiveId" clId="{A53B10D9-575E-45E5-B22C-E1F89A570C55}" dt="2021-10-08T10:35:38.468" v="12" actId="164"/>
          <ac:picMkLst>
            <pc:docMk/>
            <pc:sldMk cId="0" sldId="256"/>
            <ac:picMk id="28" creationId="{00000000-0000-0000-0000-000000000000}"/>
          </ac:picMkLst>
        </pc:picChg>
        <pc:picChg chg="mod">
          <ac:chgData name="Hương Tecpen" userId="c5ce32652c29dffd" providerId="LiveId" clId="{A53B10D9-575E-45E5-B22C-E1F89A570C55}" dt="2021-10-08T10:35:38.468" v="12" actId="164"/>
          <ac:picMkLst>
            <pc:docMk/>
            <pc:sldMk cId="0" sldId="256"/>
            <ac:picMk id="29" creationId="{00000000-0000-0000-0000-000000000000}"/>
          </ac:picMkLst>
        </pc:picChg>
        <pc:picChg chg="mod">
          <ac:chgData name="Hương Tecpen" userId="c5ce32652c29dffd" providerId="LiveId" clId="{A53B10D9-575E-45E5-B22C-E1F89A570C55}" dt="2021-10-08T10:35:38.468" v="12" actId="164"/>
          <ac:picMkLst>
            <pc:docMk/>
            <pc:sldMk cId="0" sldId="256"/>
            <ac:picMk id="30" creationId="{00000000-0000-0000-0000-000000000000}"/>
          </ac:picMkLst>
        </pc:picChg>
        <pc:picChg chg="mod">
          <ac:chgData name="Hương Tecpen" userId="c5ce32652c29dffd" providerId="LiveId" clId="{A53B10D9-575E-45E5-B22C-E1F89A570C55}" dt="2021-10-08T10:35:38.468" v="12" actId="164"/>
          <ac:picMkLst>
            <pc:docMk/>
            <pc:sldMk cId="0" sldId="256"/>
            <ac:picMk id="31" creationId="{00000000-0000-0000-0000-000000000000}"/>
          </ac:picMkLst>
        </pc:picChg>
        <pc:picChg chg="mod">
          <ac:chgData name="Hương Tecpen" userId="c5ce32652c29dffd" providerId="LiveId" clId="{A53B10D9-575E-45E5-B22C-E1F89A570C55}" dt="2021-10-08T10:35:38.468" v="12" actId="164"/>
          <ac:picMkLst>
            <pc:docMk/>
            <pc:sldMk cId="0" sldId="256"/>
            <ac:picMk id="32" creationId="{00000000-0000-0000-0000-000000000000}"/>
          </ac:picMkLst>
        </pc:picChg>
        <pc:picChg chg="mod">
          <ac:chgData name="Hương Tecpen" userId="c5ce32652c29dffd" providerId="LiveId" clId="{A53B10D9-575E-45E5-B22C-E1F89A570C55}" dt="2021-10-08T10:35:38.468" v="12" actId="164"/>
          <ac:picMkLst>
            <pc:docMk/>
            <pc:sldMk cId="0" sldId="256"/>
            <ac:picMk id="33" creationId="{00000000-0000-0000-0000-000000000000}"/>
          </ac:picMkLst>
        </pc:picChg>
        <pc:picChg chg="mod">
          <ac:chgData name="Hương Tecpen" userId="c5ce32652c29dffd" providerId="LiveId" clId="{A53B10D9-575E-45E5-B22C-E1F89A570C55}" dt="2021-10-08T10:35:38.468" v="12" actId="164"/>
          <ac:picMkLst>
            <pc:docMk/>
            <pc:sldMk cId="0" sldId="256"/>
            <ac:picMk id="34" creationId="{00000000-0000-0000-0000-000000000000}"/>
          </ac:picMkLst>
        </pc:picChg>
        <pc:picChg chg="mod">
          <ac:chgData name="Hương Tecpen" userId="c5ce32652c29dffd" providerId="LiveId" clId="{A53B10D9-575E-45E5-B22C-E1F89A570C55}" dt="2021-10-08T10:35:38.468" v="12" actId="164"/>
          <ac:picMkLst>
            <pc:docMk/>
            <pc:sldMk cId="0" sldId="256"/>
            <ac:picMk id="35" creationId="{00000000-0000-0000-0000-000000000000}"/>
          </ac:picMkLst>
        </pc:picChg>
        <pc:picChg chg="mod">
          <ac:chgData name="Hương Tecpen" userId="c5ce32652c29dffd" providerId="LiveId" clId="{A53B10D9-575E-45E5-B22C-E1F89A570C55}" dt="2021-10-08T10:35:38.468" v="12" actId="164"/>
          <ac:picMkLst>
            <pc:docMk/>
            <pc:sldMk cId="0" sldId="256"/>
            <ac:picMk id="57" creationId="{00000000-0000-0000-0000-000000000000}"/>
          </ac:picMkLst>
        </pc:picChg>
      </pc:sldChg>
      <pc:sldChg chg="del">
        <pc:chgData name="Hương Tecpen" userId="c5ce32652c29dffd" providerId="LiveId" clId="{A53B10D9-575E-45E5-B22C-E1F89A570C55}" dt="2021-10-08T10:34:39.967" v="0" actId="47"/>
        <pc:sldMkLst>
          <pc:docMk/>
          <pc:sldMk cId="0" sldId="257"/>
        </pc:sldMkLst>
      </pc:sldChg>
      <pc:sldChg chg="del">
        <pc:chgData name="Hương Tecpen" userId="c5ce32652c29dffd" providerId="LiveId" clId="{A53B10D9-575E-45E5-B22C-E1F89A570C55}" dt="2021-10-08T10:34:40.417" v="1" actId="47"/>
        <pc:sldMkLst>
          <pc:docMk/>
          <pc:sldMk cId="0" sldId="258"/>
        </pc:sldMkLst>
      </pc:sldChg>
      <pc:sldChg chg="del">
        <pc:chgData name="Hương Tecpen" userId="c5ce32652c29dffd" providerId="LiveId" clId="{A53B10D9-575E-45E5-B22C-E1F89A570C55}" dt="2021-10-08T10:34:40.759" v="2" actId="47"/>
        <pc:sldMkLst>
          <pc:docMk/>
          <pc:sldMk cId="0" sldId="259"/>
        </pc:sldMkLst>
      </pc:sldChg>
      <pc:sldChg chg="del">
        <pc:chgData name="Hương Tecpen" userId="c5ce32652c29dffd" providerId="LiveId" clId="{A53B10D9-575E-45E5-B22C-E1F89A570C55}" dt="2021-10-08T10:34:41.011" v="3" actId="47"/>
        <pc:sldMkLst>
          <pc:docMk/>
          <pc:sldMk cId="0" sldId="260"/>
        </pc:sldMkLst>
      </pc:sldChg>
      <pc:sldChg chg="del">
        <pc:chgData name="Hương Tecpen" userId="c5ce32652c29dffd" providerId="LiveId" clId="{A53B10D9-575E-45E5-B22C-E1F89A570C55}" dt="2021-10-08T10:34:41.353" v="4" actId="47"/>
        <pc:sldMkLst>
          <pc:docMk/>
          <pc:sldMk cId="0" sldId="261"/>
        </pc:sldMkLst>
      </pc:sldChg>
      <pc:sldChg chg="del">
        <pc:chgData name="Hương Tecpen" userId="c5ce32652c29dffd" providerId="LiveId" clId="{A53B10D9-575E-45E5-B22C-E1F89A570C55}" dt="2021-10-08T10:34:41.734" v="5" actId="47"/>
        <pc:sldMkLst>
          <pc:docMk/>
          <pc:sldMk cId="0" sldId="262"/>
        </pc:sldMkLst>
      </pc:sldChg>
      <pc:sldChg chg="del">
        <pc:chgData name="Hương Tecpen" userId="c5ce32652c29dffd" providerId="LiveId" clId="{A53B10D9-575E-45E5-B22C-E1F89A570C55}" dt="2021-10-08T10:34:41.931" v="6" actId="47"/>
        <pc:sldMkLst>
          <pc:docMk/>
          <pc:sldMk cId="0" sldId="263"/>
        </pc:sldMkLst>
      </pc:sldChg>
      <pc:sldChg chg="del">
        <pc:chgData name="Hương Tecpen" userId="c5ce32652c29dffd" providerId="LiveId" clId="{A53B10D9-575E-45E5-B22C-E1F89A570C55}" dt="2021-10-08T10:34:42.112" v="7" actId="47"/>
        <pc:sldMkLst>
          <pc:docMk/>
          <pc:sldMk cId="0" sldId="264"/>
        </pc:sldMkLst>
      </pc:sldChg>
      <pc:sldChg chg="del">
        <pc:chgData name="Hương Tecpen" userId="c5ce32652c29dffd" providerId="LiveId" clId="{A53B10D9-575E-45E5-B22C-E1F89A570C55}" dt="2021-10-08T10:34:42.310" v="8" actId="47"/>
        <pc:sldMkLst>
          <pc:docMk/>
          <pc:sldMk cId="0" sldId="265"/>
        </pc:sldMkLst>
      </pc:sldChg>
      <pc:sldChg chg="del">
        <pc:chgData name="Hương Tecpen" userId="c5ce32652c29dffd" providerId="LiveId" clId="{A53B10D9-575E-45E5-B22C-E1F89A570C55}" dt="2021-10-08T10:34:42.561" v="9" actId="47"/>
        <pc:sldMkLst>
          <pc:docMk/>
          <pc:sldMk cId="0" sldId="266"/>
        </pc:sldMkLst>
      </pc:sldChg>
      <pc:sldChg chg="del">
        <pc:chgData name="Hương Tecpen" userId="c5ce32652c29dffd" providerId="LiveId" clId="{A53B10D9-575E-45E5-B22C-E1F89A570C55}" dt="2021-10-08T10:34:42.911" v="10" actId="47"/>
        <pc:sldMkLst>
          <pc:docMk/>
          <pc:sldMk cId="0" sldId="267"/>
        </pc:sldMkLst>
      </pc:sldChg>
      <pc:sldChg chg="del">
        <pc:chgData name="Hương Tecpen" userId="c5ce32652c29dffd" providerId="LiveId" clId="{A53B10D9-575E-45E5-B22C-E1F89A570C55}" dt="2021-10-08T10:34:43.320" v="11" actId="47"/>
        <pc:sldMkLst>
          <pc:docMk/>
          <pc:sldMk cId="0" sldId="26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>
            <a:extLst>
              <a:ext uri="{FF2B5EF4-FFF2-40B4-BE49-F238E27FC236}">
                <a16:creationId xmlns:a16="http://schemas.microsoft.com/office/drawing/2014/main" id="{D9656A87-90FD-42A5-9F7E-991C114D4B0A}"/>
              </a:ext>
            </a:extLst>
          </p:cNvPr>
          <p:cNvGrpSpPr/>
          <p:nvPr/>
        </p:nvGrpSpPr>
        <p:grpSpPr>
          <a:xfrm>
            <a:off x="317898" y="785850"/>
            <a:ext cx="10145486" cy="6605340"/>
            <a:chOff x="317898" y="785850"/>
            <a:chExt cx="10145486" cy="6605340"/>
          </a:xfrm>
        </p:grpSpPr>
        <p:grpSp>
          <p:nvGrpSpPr>
            <p:cNvPr id="2" name="Group 2"/>
            <p:cNvGrpSpPr/>
            <p:nvPr/>
          </p:nvGrpSpPr>
          <p:grpSpPr>
            <a:xfrm rot="-6904773">
              <a:off x="342671" y="2633567"/>
              <a:ext cx="1662308" cy="211060"/>
              <a:chOff x="0" y="0"/>
              <a:chExt cx="4001012" cy="508000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3553615" y="49530"/>
                <a:ext cx="407115" cy="408940"/>
              </a:xfrm>
              <a:custGeom>
                <a:avLst/>
                <a:gdLst/>
                <a:ahLst/>
                <a:cxnLst/>
                <a:rect l="l" t="t" r="r" b="b"/>
                <a:pathLst>
                  <a:path w="407115" h="408940">
                    <a:moveTo>
                      <a:pt x="203558" y="0"/>
                    </a:moveTo>
                    <a:cubicBezTo>
                      <a:pt x="316126" y="503"/>
                      <a:pt x="407115" y="91900"/>
                      <a:pt x="407115" y="204470"/>
                    </a:cubicBezTo>
                    <a:cubicBezTo>
                      <a:pt x="407115" y="317040"/>
                      <a:pt x="316126" y="408437"/>
                      <a:pt x="203558" y="408940"/>
                    </a:cubicBezTo>
                    <a:cubicBezTo>
                      <a:pt x="90989" y="408437"/>
                      <a:pt x="0" y="317040"/>
                      <a:pt x="0" y="204470"/>
                    </a:cubicBezTo>
                    <a:cubicBezTo>
                      <a:pt x="0" y="91900"/>
                      <a:pt x="90989" y="503"/>
                      <a:pt x="203558" y="0"/>
                    </a:cubicBezTo>
                    <a:close/>
                  </a:path>
                </a:pathLst>
              </a:custGeom>
              <a:solidFill>
                <a:srgbClr val="FFFFFF">
                  <a:alpha val="9804"/>
                </a:srgbClr>
              </a:solidFill>
            </p:spPr>
          </p:sp>
          <p:sp>
            <p:nvSpPr>
              <p:cNvPr id="4" name="Freeform 4"/>
              <p:cNvSpPr/>
              <p:nvPr/>
            </p:nvSpPr>
            <p:spPr>
              <a:xfrm>
                <a:off x="0" y="11430"/>
                <a:ext cx="4001013" cy="485140"/>
              </a:xfrm>
              <a:custGeom>
                <a:avLst/>
                <a:gdLst/>
                <a:ahLst/>
                <a:cxnLst/>
                <a:rect l="l" t="t" r="r" b="b"/>
                <a:pathLst>
                  <a:path w="4001013" h="485140">
                    <a:moveTo>
                      <a:pt x="3757173" y="0"/>
                    </a:moveTo>
                    <a:cubicBezTo>
                      <a:pt x="3636523" y="0"/>
                      <a:pt x="3536193" y="88900"/>
                      <a:pt x="3517143" y="204470"/>
                    </a:cubicBezTo>
                    <a:lnTo>
                      <a:pt x="0" y="204470"/>
                    </a:lnTo>
                    <a:lnTo>
                      <a:pt x="0" y="280670"/>
                    </a:lnTo>
                    <a:lnTo>
                      <a:pt x="3518412" y="280670"/>
                    </a:lnTo>
                    <a:cubicBezTo>
                      <a:pt x="3536192" y="396240"/>
                      <a:pt x="3637792" y="485140"/>
                      <a:pt x="3758442" y="485140"/>
                    </a:cubicBezTo>
                    <a:cubicBezTo>
                      <a:pt x="3893062" y="485140"/>
                      <a:pt x="4001012" y="375920"/>
                      <a:pt x="4001012" y="242570"/>
                    </a:cubicBezTo>
                    <a:cubicBezTo>
                      <a:pt x="4001013" y="107950"/>
                      <a:pt x="3891793" y="0"/>
                      <a:pt x="3757173" y="0"/>
                    </a:cubicBezTo>
                    <a:close/>
                    <a:moveTo>
                      <a:pt x="3757173" y="408940"/>
                    </a:moveTo>
                    <a:cubicBezTo>
                      <a:pt x="3665732" y="408940"/>
                      <a:pt x="3590803" y="334010"/>
                      <a:pt x="3590803" y="242570"/>
                    </a:cubicBezTo>
                    <a:cubicBezTo>
                      <a:pt x="3590803" y="151130"/>
                      <a:pt x="3665732" y="76200"/>
                      <a:pt x="3757173" y="76200"/>
                    </a:cubicBezTo>
                    <a:cubicBezTo>
                      <a:pt x="3848612" y="76200"/>
                      <a:pt x="3923543" y="151130"/>
                      <a:pt x="3923543" y="242570"/>
                    </a:cubicBezTo>
                    <a:cubicBezTo>
                      <a:pt x="3924812" y="334010"/>
                      <a:pt x="3849882" y="408940"/>
                      <a:pt x="3757173" y="408940"/>
                    </a:cubicBezTo>
                    <a:close/>
                  </a:path>
                </a:pathLst>
              </a:custGeom>
              <a:solidFill>
                <a:srgbClr val="191919">
                  <a:alpha val="9804"/>
                </a:srgbClr>
              </a:solidFill>
            </p:spPr>
          </p:sp>
        </p:grp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81359">
              <a:off x="998499" y="2453527"/>
              <a:ext cx="142786" cy="142786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81359">
              <a:off x="1226011" y="2935418"/>
              <a:ext cx="142786" cy="142786"/>
            </a:xfrm>
            <a:prstGeom prst="rect">
              <a:avLst/>
            </a:prstGeom>
          </p:spPr>
        </p:pic>
        <p:grpSp>
          <p:nvGrpSpPr>
            <p:cNvPr id="7" name="Group 7"/>
            <p:cNvGrpSpPr/>
            <p:nvPr/>
          </p:nvGrpSpPr>
          <p:grpSpPr>
            <a:xfrm rot="-6904773">
              <a:off x="4608290" y="2633567"/>
              <a:ext cx="1662308" cy="211060"/>
              <a:chOff x="0" y="0"/>
              <a:chExt cx="4001012" cy="5080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3553615" y="49530"/>
                <a:ext cx="407115" cy="408940"/>
              </a:xfrm>
              <a:custGeom>
                <a:avLst/>
                <a:gdLst/>
                <a:ahLst/>
                <a:cxnLst/>
                <a:rect l="l" t="t" r="r" b="b"/>
                <a:pathLst>
                  <a:path w="407115" h="408940">
                    <a:moveTo>
                      <a:pt x="203558" y="0"/>
                    </a:moveTo>
                    <a:cubicBezTo>
                      <a:pt x="316126" y="503"/>
                      <a:pt x="407115" y="91900"/>
                      <a:pt x="407115" y="204470"/>
                    </a:cubicBezTo>
                    <a:cubicBezTo>
                      <a:pt x="407115" y="317040"/>
                      <a:pt x="316126" y="408437"/>
                      <a:pt x="203558" y="408940"/>
                    </a:cubicBezTo>
                    <a:cubicBezTo>
                      <a:pt x="90989" y="408437"/>
                      <a:pt x="0" y="317040"/>
                      <a:pt x="0" y="204470"/>
                    </a:cubicBezTo>
                    <a:cubicBezTo>
                      <a:pt x="0" y="91900"/>
                      <a:pt x="90989" y="503"/>
                      <a:pt x="203558" y="0"/>
                    </a:cubicBezTo>
                    <a:close/>
                  </a:path>
                </a:pathLst>
              </a:custGeom>
              <a:solidFill>
                <a:srgbClr val="FFFFFF">
                  <a:alpha val="9804"/>
                </a:srgbClr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0" y="11430"/>
                <a:ext cx="4001013" cy="485140"/>
              </a:xfrm>
              <a:custGeom>
                <a:avLst/>
                <a:gdLst/>
                <a:ahLst/>
                <a:cxnLst/>
                <a:rect l="l" t="t" r="r" b="b"/>
                <a:pathLst>
                  <a:path w="4001013" h="485140">
                    <a:moveTo>
                      <a:pt x="3757173" y="0"/>
                    </a:moveTo>
                    <a:cubicBezTo>
                      <a:pt x="3636523" y="0"/>
                      <a:pt x="3536193" y="88900"/>
                      <a:pt x="3517143" y="204470"/>
                    </a:cubicBezTo>
                    <a:lnTo>
                      <a:pt x="0" y="204470"/>
                    </a:lnTo>
                    <a:lnTo>
                      <a:pt x="0" y="280670"/>
                    </a:lnTo>
                    <a:lnTo>
                      <a:pt x="3518412" y="280670"/>
                    </a:lnTo>
                    <a:cubicBezTo>
                      <a:pt x="3536192" y="396240"/>
                      <a:pt x="3637792" y="485140"/>
                      <a:pt x="3758442" y="485140"/>
                    </a:cubicBezTo>
                    <a:cubicBezTo>
                      <a:pt x="3893062" y="485140"/>
                      <a:pt x="4001012" y="375920"/>
                      <a:pt x="4001012" y="242570"/>
                    </a:cubicBezTo>
                    <a:cubicBezTo>
                      <a:pt x="4001013" y="107950"/>
                      <a:pt x="3891793" y="0"/>
                      <a:pt x="3757173" y="0"/>
                    </a:cubicBezTo>
                    <a:close/>
                    <a:moveTo>
                      <a:pt x="3757173" y="408940"/>
                    </a:moveTo>
                    <a:cubicBezTo>
                      <a:pt x="3665732" y="408940"/>
                      <a:pt x="3590803" y="334010"/>
                      <a:pt x="3590803" y="242570"/>
                    </a:cubicBezTo>
                    <a:cubicBezTo>
                      <a:pt x="3590803" y="151130"/>
                      <a:pt x="3665732" y="76200"/>
                      <a:pt x="3757173" y="76200"/>
                    </a:cubicBezTo>
                    <a:cubicBezTo>
                      <a:pt x="3848612" y="76200"/>
                      <a:pt x="3923543" y="151130"/>
                      <a:pt x="3923543" y="242570"/>
                    </a:cubicBezTo>
                    <a:cubicBezTo>
                      <a:pt x="3924812" y="334010"/>
                      <a:pt x="3849882" y="408940"/>
                      <a:pt x="3757173" y="408940"/>
                    </a:cubicBezTo>
                    <a:close/>
                  </a:path>
                </a:pathLst>
              </a:custGeom>
              <a:solidFill>
                <a:srgbClr val="191919">
                  <a:alpha val="9804"/>
                </a:srgbClr>
              </a:solidFill>
            </p:spPr>
          </p:sp>
        </p:grpSp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81359">
              <a:off x="5264117" y="2453527"/>
              <a:ext cx="142786" cy="142786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81359">
              <a:off x="5491630" y="2935418"/>
              <a:ext cx="142786" cy="142786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>
              <a:alphaModFix amt="19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7502301" y="4350283"/>
              <a:ext cx="2961083" cy="3040907"/>
            </a:xfrm>
            <a:prstGeom prst="rect">
              <a:avLst/>
            </a:prstGeom>
          </p:spPr>
        </p:pic>
        <p:grpSp>
          <p:nvGrpSpPr>
            <p:cNvPr id="13" name="Group 13"/>
            <p:cNvGrpSpPr/>
            <p:nvPr/>
          </p:nvGrpSpPr>
          <p:grpSpPr>
            <a:xfrm rot="7028959">
              <a:off x="2472121" y="4458765"/>
              <a:ext cx="1662308" cy="211060"/>
              <a:chOff x="0" y="0"/>
              <a:chExt cx="4001012" cy="508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3553615" y="49530"/>
                <a:ext cx="407115" cy="408940"/>
              </a:xfrm>
              <a:custGeom>
                <a:avLst/>
                <a:gdLst/>
                <a:ahLst/>
                <a:cxnLst/>
                <a:rect l="l" t="t" r="r" b="b"/>
                <a:pathLst>
                  <a:path w="407115" h="408940">
                    <a:moveTo>
                      <a:pt x="203558" y="0"/>
                    </a:moveTo>
                    <a:cubicBezTo>
                      <a:pt x="316126" y="503"/>
                      <a:pt x="407115" y="91900"/>
                      <a:pt x="407115" y="204470"/>
                    </a:cubicBezTo>
                    <a:cubicBezTo>
                      <a:pt x="407115" y="317040"/>
                      <a:pt x="316126" y="408437"/>
                      <a:pt x="203558" y="408940"/>
                    </a:cubicBezTo>
                    <a:cubicBezTo>
                      <a:pt x="90989" y="408437"/>
                      <a:pt x="0" y="317040"/>
                      <a:pt x="0" y="204470"/>
                    </a:cubicBezTo>
                    <a:cubicBezTo>
                      <a:pt x="0" y="91900"/>
                      <a:pt x="90989" y="503"/>
                      <a:pt x="203558" y="0"/>
                    </a:cubicBezTo>
                    <a:close/>
                  </a:path>
                </a:pathLst>
              </a:custGeom>
              <a:solidFill>
                <a:srgbClr val="FFFFFF">
                  <a:alpha val="9804"/>
                </a:srgbClr>
              </a:solid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0" y="11430"/>
                <a:ext cx="4001013" cy="485140"/>
              </a:xfrm>
              <a:custGeom>
                <a:avLst/>
                <a:gdLst/>
                <a:ahLst/>
                <a:cxnLst/>
                <a:rect l="l" t="t" r="r" b="b"/>
                <a:pathLst>
                  <a:path w="4001013" h="485140">
                    <a:moveTo>
                      <a:pt x="3757173" y="0"/>
                    </a:moveTo>
                    <a:cubicBezTo>
                      <a:pt x="3636523" y="0"/>
                      <a:pt x="3536193" y="88900"/>
                      <a:pt x="3517143" y="204470"/>
                    </a:cubicBezTo>
                    <a:lnTo>
                      <a:pt x="0" y="204470"/>
                    </a:lnTo>
                    <a:lnTo>
                      <a:pt x="0" y="280670"/>
                    </a:lnTo>
                    <a:lnTo>
                      <a:pt x="3518412" y="280670"/>
                    </a:lnTo>
                    <a:cubicBezTo>
                      <a:pt x="3536192" y="396240"/>
                      <a:pt x="3637792" y="485140"/>
                      <a:pt x="3758442" y="485140"/>
                    </a:cubicBezTo>
                    <a:cubicBezTo>
                      <a:pt x="3893062" y="485140"/>
                      <a:pt x="4001012" y="375920"/>
                      <a:pt x="4001012" y="242570"/>
                    </a:cubicBezTo>
                    <a:cubicBezTo>
                      <a:pt x="4001013" y="107950"/>
                      <a:pt x="3891793" y="0"/>
                      <a:pt x="3757173" y="0"/>
                    </a:cubicBezTo>
                    <a:close/>
                    <a:moveTo>
                      <a:pt x="3757173" y="408940"/>
                    </a:moveTo>
                    <a:cubicBezTo>
                      <a:pt x="3665732" y="408940"/>
                      <a:pt x="3590803" y="334010"/>
                      <a:pt x="3590803" y="242570"/>
                    </a:cubicBezTo>
                    <a:cubicBezTo>
                      <a:pt x="3590803" y="151130"/>
                      <a:pt x="3665732" y="76200"/>
                      <a:pt x="3757173" y="76200"/>
                    </a:cubicBezTo>
                    <a:cubicBezTo>
                      <a:pt x="3848612" y="76200"/>
                      <a:pt x="3923543" y="151130"/>
                      <a:pt x="3923543" y="242570"/>
                    </a:cubicBezTo>
                    <a:cubicBezTo>
                      <a:pt x="3924812" y="334010"/>
                      <a:pt x="3849882" y="408940"/>
                      <a:pt x="3757173" y="408940"/>
                    </a:cubicBezTo>
                    <a:close/>
                  </a:path>
                </a:pathLst>
              </a:custGeom>
              <a:solidFill>
                <a:srgbClr val="191919">
                  <a:alpha val="9804"/>
                </a:srgbClr>
              </a:solidFill>
            </p:spPr>
          </p:sp>
        </p:grpSp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7484907">
              <a:off x="3135542" y="4687274"/>
              <a:ext cx="142786" cy="142786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7484907">
              <a:off x="3354053" y="4236261"/>
              <a:ext cx="142786" cy="142786"/>
            </a:xfrm>
            <a:prstGeom prst="rect">
              <a:avLst/>
            </a:prstGeom>
          </p:spPr>
        </p:pic>
        <p:grpSp>
          <p:nvGrpSpPr>
            <p:cNvPr id="18" name="Group 18"/>
            <p:cNvGrpSpPr/>
            <p:nvPr/>
          </p:nvGrpSpPr>
          <p:grpSpPr>
            <a:xfrm rot="7028959">
              <a:off x="6791691" y="4458765"/>
              <a:ext cx="1662308" cy="211060"/>
              <a:chOff x="0" y="0"/>
              <a:chExt cx="4001012" cy="5080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3553615" y="49530"/>
                <a:ext cx="407115" cy="408940"/>
              </a:xfrm>
              <a:custGeom>
                <a:avLst/>
                <a:gdLst/>
                <a:ahLst/>
                <a:cxnLst/>
                <a:rect l="l" t="t" r="r" b="b"/>
                <a:pathLst>
                  <a:path w="407115" h="408940">
                    <a:moveTo>
                      <a:pt x="203558" y="0"/>
                    </a:moveTo>
                    <a:cubicBezTo>
                      <a:pt x="316126" y="503"/>
                      <a:pt x="407115" y="91900"/>
                      <a:pt x="407115" y="204470"/>
                    </a:cubicBezTo>
                    <a:cubicBezTo>
                      <a:pt x="407115" y="317040"/>
                      <a:pt x="316126" y="408437"/>
                      <a:pt x="203558" y="408940"/>
                    </a:cubicBezTo>
                    <a:cubicBezTo>
                      <a:pt x="90989" y="408437"/>
                      <a:pt x="0" y="317040"/>
                      <a:pt x="0" y="204470"/>
                    </a:cubicBezTo>
                    <a:cubicBezTo>
                      <a:pt x="0" y="91900"/>
                      <a:pt x="90989" y="503"/>
                      <a:pt x="203558" y="0"/>
                    </a:cubicBezTo>
                    <a:close/>
                  </a:path>
                </a:pathLst>
              </a:custGeom>
              <a:solidFill>
                <a:srgbClr val="FFFFFF">
                  <a:alpha val="9804"/>
                </a:srgbClr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0" y="11430"/>
                <a:ext cx="4001013" cy="485140"/>
              </a:xfrm>
              <a:custGeom>
                <a:avLst/>
                <a:gdLst/>
                <a:ahLst/>
                <a:cxnLst/>
                <a:rect l="l" t="t" r="r" b="b"/>
                <a:pathLst>
                  <a:path w="4001013" h="485140">
                    <a:moveTo>
                      <a:pt x="3757173" y="0"/>
                    </a:moveTo>
                    <a:cubicBezTo>
                      <a:pt x="3636523" y="0"/>
                      <a:pt x="3536193" y="88900"/>
                      <a:pt x="3517143" y="204470"/>
                    </a:cubicBezTo>
                    <a:lnTo>
                      <a:pt x="0" y="204470"/>
                    </a:lnTo>
                    <a:lnTo>
                      <a:pt x="0" y="280670"/>
                    </a:lnTo>
                    <a:lnTo>
                      <a:pt x="3518412" y="280670"/>
                    </a:lnTo>
                    <a:cubicBezTo>
                      <a:pt x="3536192" y="396240"/>
                      <a:pt x="3637792" y="485140"/>
                      <a:pt x="3758442" y="485140"/>
                    </a:cubicBezTo>
                    <a:cubicBezTo>
                      <a:pt x="3893062" y="485140"/>
                      <a:pt x="4001012" y="375920"/>
                      <a:pt x="4001012" y="242570"/>
                    </a:cubicBezTo>
                    <a:cubicBezTo>
                      <a:pt x="4001013" y="107950"/>
                      <a:pt x="3891793" y="0"/>
                      <a:pt x="3757173" y="0"/>
                    </a:cubicBezTo>
                    <a:close/>
                    <a:moveTo>
                      <a:pt x="3757173" y="408940"/>
                    </a:moveTo>
                    <a:cubicBezTo>
                      <a:pt x="3665732" y="408940"/>
                      <a:pt x="3590803" y="334010"/>
                      <a:pt x="3590803" y="242570"/>
                    </a:cubicBezTo>
                    <a:cubicBezTo>
                      <a:pt x="3590803" y="151130"/>
                      <a:pt x="3665732" y="76200"/>
                      <a:pt x="3757173" y="76200"/>
                    </a:cubicBezTo>
                    <a:cubicBezTo>
                      <a:pt x="3848612" y="76200"/>
                      <a:pt x="3923543" y="151130"/>
                      <a:pt x="3923543" y="242570"/>
                    </a:cubicBezTo>
                    <a:cubicBezTo>
                      <a:pt x="3924812" y="334010"/>
                      <a:pt x="3849882" y="408940"/>
                      <a:pt x="3757173" y="408940"/>
                    </a:cubicBezTo>
                    <a:close/>
                  </a:path>
                </a:pathLst>
              </a:custGeom>
              <a:solidFill>
                <a:srgbClr val="191919">
                  <a:alpha val="9804"/>
                </a:srgbClr>
              </a:solidFill>
            </p:spPr>
          </p:sp>
        </p:grpSp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7484907">
              <a:off x="7455112" y="4687274"/>
              <a:ext cx="142786" cy="142786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7484907">
              <a:off x="7673623" y="4236261"/>
              <a:ext cx="142786" cy="142786"/>
            </a:xfrm>
            <a:prstGeom prst="rect">
              <a:avLst/>
            </a:prstGeom>
          </p:spPr>
        </p:pic>
        <p:grpSp>
          <p:nvGrpSpPr>
            <p:cNvPr id="23" name="Group 23"/>
            <p:cNvGrpSpPr/>
            <p:nvPr/>
          </p:nvGrpSpPr>
          <p:grpSpPr>
            <a:xfrm>
              <a:off x="317898" y="3429720"/>
              <a:ext cx="10056203" cy="434160"/>
              <a:chOff x="0" y="0"/>
              <a:chExt cx="13408271" cy="578880"/>
            </a:xfrm>
          </p:grpSpPr>
          <p:grpSp>
            <p:nvGrpSpPr>
              <p:cNvPr id="24" name="Group 24"/>
              <p:cNvGrpSpPr/>
              <p:nvPr/>
            </p:nvGrpSpPr>
            <p:grpSpPr>
              <a:xfrm>
                <a:off x="0" y="186036"/>
                <a:ext cx="13408271" cy="197551"/>
                <a:chOff x="0" y="0"/>
                <a:chExt cx="41769988" cy="635000"/>
              </a:xfrm>
            </p:grpSpPr>
            <p:sp>
              <p:nvSpPr>
                <p:cNvPr id="25" name="Freeform 25"/>
                <p:cNvSpPr/>
                <p:nvPr/>
              </p:nvSpPr>
              <p:spPr>
                <a:xfrm>
                  <a:off x="-16002" y="212852"/>
                  <a:ext cx="41801991" cy="209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01991" h="209296">
                      <a:moveTo>
                        <a:pt x="41679183" y="9398"/>
                      </a:moveTo>
                      <a:lnTo>
                        <a:pt x="39109876" y="9398"/>
                      </a:lnTo>
                      <a:lnTo>
                        <a:pt x="28343978" y="9398"/>
                      </a:lnTo>
                      <a:lnTo>
                        <a:pt x="15281531" y="9398"/>
                      </a:lnTo>
                      <a:lnTo>
                        <a:pt x="3986883" y="9398"/>
                      </a:lnTo>
                      <a:cubicBezTo>
                        <a:pt x="2161060" y="9398"/>
                        <a:pt x="381000" y="0"/>
                        <a:pt x="133350" y="9398"/>
                      </a:cubicBezTo>
                      <a:cubicBezTo>
                        <a:pt x="129794" y="9525"/>
                        <a:pt x="126365" y="9398"/>
                        <a:pt x="122809" y="9398"/>
                      </a:cubicBezTo>
                      <a:cubicBezTo>
                        <a:pt x="254" y="9398"/>
                        <a:pt x="0" y="199898"/>
                        <a:pt x="122809" y="199898"/>
                      </a:cubicBezTo>
                      <a:lnTo>
                        <a:pt x="2941550" y="199898"/>
                      </a:lnTo>
                      <a:lnTo>
                        <a:pt x="13707448" y="199898"/>
                      </a:lnTo>
                      <a:lnTo>
                        <a:pt x="26769898" y="199898"/>
                      </a:lnTo>
                      <a:lnTo>
                        <a:pt x="38064545" y="199898"/>
                      </a:lnTo>
                      <a:cubicBezTo>
                        <a:pt x="39890368" y="199898"/>
                        <a:pt x="41420991" y="209296"/>
                        <a:pt x="41668641" y="199898"/>
                      </a:cubicBezTo>
                      <a:cubicBezTo>
                        <a:pt x="41672197" y="199771"/>
                        <a:pt x="41675627" y="199898"/>
                        <a:pt x="41679183" y="199898"/>
                      </a:cubicBezTo>
                      <a:cubicBezTo>
                        <a:pt x="41801737" y="199898"/>
                        <a:pt x="41801991" y="9398"/>
                        <a:pt x="41679183" y="9398"/>
                      </a:cubicBezTo>
                      <a:close/>
                    </a:path>
                  </a:pathLst>
                </a:custGeom>
                <a:solidFill>
                  <a:srgbClr val="191919">
                    <a:alpha val="9804"/>
                  </a:srgbClr>
                </a:solidFill>
              </p:spPr>
            </p:sp>
          </p:grpSp>
          <p:grpSp>
            <p:nvGrpSpPr>
              <p:cNvPr id="26" name="Group 26"/>
              <p:cNvGrpSpPr/>
              <p:nvPr/>
            </p:nvGrpSpPr>
            <p:grpSpPr>
              <a:xfrm rot="-8100000">
                <a:off x="12914002" y="84939"/>
                <a:ext cx="409658" cy="409002"/>
                <a:chOff x="0" y="0"/>
                <a:chExt cx="6350000" cy="6339840"/>
              </a:xfrm>
            </p:grpSpPr>
            <p:sp>
              <p:nvSpPr>
                <p:cNvPr id="27" name="Freeform 27"/>
                <p:cNvSpPr/>
                <p:nvPr/>
              </p:nvSpPr>
              <p:spPr>
                <a:xfrm>
                  <a:off x="0" y="0"/>
                  <a:ext cx="6350000" cy="6339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6339840">
                      <a:moveTo>
                        <a:pt x="6350000" y="6339840"/>
                      </a:moveTo>
                      <a:lnTo>
                        <a:pt x="0" y="63398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91919">
                    <a:alpha val="9804"/>
                  </a:srgbClr>
                </a:solidFill>
              </p:spPr>
            </p:sp>
          </p:grpSp>
        </p:grpSp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43196" y="3376251"/>
              <a:ext cx="603231" cy="60323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3386982" y="3381306"/>
              <a:ext cx="603231" cy="60323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5530769" y="3381306"/>
              <a:ext cx="603231" cy="60323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674555" y="3376251"/>
              <a:ext cx="603231" cy="60323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381761" y="3506234"/>
              <a:ext cx="326100" cy="343263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3516966" y="3506234"/>
              <a:ext cx="338203" cy="338203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5660753" y="3506234"/>
              <a:ext cx="343263" cy="343263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7844368" y="3506234"/>
              <a:ext cx="221523" cy="338203"/>
            </a:xfrm>
            <a:prstGeom prst="rect">
              <a:avLst/>
            </a:prstGeom>
          </p:spPr>
        </p:pic>
        <p:sp>
          <p:nvSpPr>
            <p:cNvPr id="36" name="TextBox 36"/>
            <p:cNvSpPr txBox="1"/>
            <p:nvPr/>
          </p:nvSpPr>
          <p:spPr>
            <a:xfrm>
              <a:off x="1348465" y="2374522"/>
              <a:ext cx="1867689" cy="2305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1200" spc="60" dirty="0">
                  <a:solidFill>
                    <a:srgbClr val="191919"/>
                  </a:solidFill>
                  <a:latin typeface="Roboto"/>
                </a:rPr>
                <a:t>Details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1561102" y="2867746"/>
              <a:ext cx="1867689" cy="2305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1200" spc="60">
                  <a:solidFill>
                    <a:srgbClr val="191919"/>
                  </a:solidFill>
                  <a:latin typeface="Roboto"/>
                </a:rPr>
                <a:t>Details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5614083" y="2374522"/>
              <a:ext cx="1867689" cy="2305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1200" spc="60">
                  <a:solidFill>
                    <a:srgbClr val="191919"/>
                  </a:solidFill>
                  <a:latin typeface="Roboto"/>
                </a:rPr>
                <a:t>Details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5826721" y="2867746"/>
              <a:ext cx="1867689" cy="2305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1200" spc="60">
                  <a:solidFill>
                    <a:srgbClr val="191919"/>
                  </a:solidFill>
                  <a:latin typeface="Roboto"/>
                </a:rPr>
                <a:t>Details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3776443" y="4181551"/>
              <a:ext cx="1842602" cy="2305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1200" spc="60">
                  <a:solidFill>
                    <a:srgbClr val="191919"/>
                  </a:solidFill>
                  <a:latin typeface="Roboto"/>
                </a:rPr>
                <a:t>Details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3524798" y="4632564"/>
              <a:ext cx="1867689" cy="2305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1200" spc="60">
                  <a:solidFill>
                    <a:srgbClr val="191919"/>
                  </a:solidFill>
                  <a:latin typeface="Roboto"/>
                </a:rPr>
                <a:t>Details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8096013" y="4181551"/>
              <a:ext cx="1842602" cy="2305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1200" spc="60">
                  <a:solidFill>
                    <a:srgbClr val="191919"/>
                  </a:solidFill>
                  <a:latin typeface="Roboto"/>
                </a:rPr>
                <a:t>Details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7844368" y="4632564"/>
              <a:ext cx="1867689" cy="2305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1200" spc="60">
                  <a:solidFill>
                    <a:srgbClr val="191919"/>
                  </a:solidFill>
                  <a:latin typeface="Roboto"/>
                </a:rPr>
                <a:t>Details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1527666" y="785850"/>
              <a:ext cx="7669985" cy="4759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29"/>
                </a:lnSpc>
              </a:pPr>
              <a:r>
                <a:rPr lang="en-US" sz="3300" spc="122" dirty="0">
                  <a:solidFill>
                    <a:srgbClr val="0275BC"/>
                  </a:solidFill>
                  <a:latin typeface="Playfair Display Bold"/>
                </a:rPr>
                <a:t>CHEMISTRY FISHBONE DIAGRAM</a:t>
              </a:r>
            </a:p>
          </p:txBody>
        </p:sp>
        <p:grpSp>
          <p:nvGrpSpPr>
            <p:cNvPr id="45" name="Group 45"/>
            <p:cNvGrpSpPr/>
            <p:nvPr/>
          </p:nvGrpSpPr>
          <p:grpSpPr>
            <a:xfrm>
              <a:off x="756000" y="6460737"/>
              <a:ext cx="1422790" cy="343263"/>
              <a:chOff x="0" y="0"/>
              <a:chExt cx="1897054" cy="457684"/>
            </a:xfrm>
          </p:grpSpPr>
          <p:pic>
            <p:nvPicPr>
              <p:cNvPr id="46" name="Picture 46"/>
              <p:cNvPicPr>
                <a:picLocks noChangeAspect="1"/>
              </p:cNvPicPr>
              <p:nvPr/>
            </p:nvPicPr>
            <p:blipFill>
              <a:blip r:embed="rId16">
                <a:alphaModFix amt="90000"/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0" y="0"/>
                <a:ext cx="434800" cy="457684"/>
              </a:xfrm>
              <a:prstGeom prst="rect">
                <a:avLst/>
              </a:prstGeom>
            </p:spPr>
          </p:pic>
          <p:sp>
            <p:nvSpPr>
              <p:cNvPr id="47" name="TextBox 47"/>
              <p:cNvSpPr txBox="1"/>
              <p:nvPr/>
            </p:nvSpPr>
            <p:spPr>
              <a:xfrm>
                <a:off x="600300" y="67774"/>
                <a:ext cx="1296753" cy="2745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700"/>
                  </a:lnSpc>
                </a:pPr>
                <a:r>
                  <a:rPr lang="en-US" sz="1133" spc="56" dirty="0">
                    <a:solidFill>
                      <a:srgbClr val="191919">
                        <a:alpha val="89804"/>
                      </a:srgbClr>
                    </a:solidFill>
                    <a:latin typeface="Roboto Bold"/>
                  </a:rPr>
                  <a:t>Topic</a:t>
                </a:r>
              </a:p>
            </p:txBody>
          </p:sp>
        </p:grpSp>
        <p:grpSp>
          <p:nvGrpSpPr>
            <p:cNvPr id="48" name="Group 48"/>
            <p:cNvGrpSpPr/>
            <p:nvPr/>
          </p:nvGrpSpPr>
          <p:grpSpPr>
            <a:xfrm>
              <a:off x="2250990" y="6463267"/>
              <a:ext cx="1400811" cy="338203"/>
              <a:chOff x="0" y="0"/>
              <a:chExt cx="1867748" cy="450937"/>
            </a:xfrm>
          </p:grpSpPr>
          <p:pic>
            <p:nvPicPr>
              <p:cNvPr id="49" name="Picture 49"/>
              <p:cNvPicPr>
                <a:picLocks noChangeAspect="1"/>
              </p:cNvPicPr>
              <p:nvPr/>
            </p:nvPicPr>
            <p:blipFill>
              <a:blip r:embed="rId18">
                <a:alphaModFix amt="90000"/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0" y="0"/>
                <a:ext cx="450937" cy="450937"/>
              </a:xfrm>
              <a:prstGeom prst="rect">
                <a:avLst/>
              </a:prstGeom>
            </p:spPr>
          </p:pic>
          <p:sp>
            <p:nvSpPr>
              <p:cNvPr id="50" name="TextBox 50"/>
              <p:cNvSpPr txBox="1"/>
              <p:nvPr/>
            </p:nvSpPr>
            <p:spPr>
              <a:xfrm>
                <a:off x="570994" y="64401"/>
                <a:ext cx="1296753" cy="2745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700"/>
                  </a:lnSpc>
                </a:pPr>
                <a:r>
                  <a:rPr lang="en-US" sz="1133" spc="56">
                    <a:solidFill>
                      <a:srgbClr val="191919">
                        <a:alpha val="89804"/>
                      </a:srgbClr>
                    </a:solidFill>
                    <a:latin typeface="Roboto Bold"/>
                  </a:rPr>
                  <a:t>Topic</a:t>
                </a:r>
              </a:p>
            </p:txBody>
          </p:sp>
        </p:grpSp>
        <p:grpSp>
          <p:nvGrpSpPr>
            <p:cNvPr id="51" name="Group 51"/>
            <p:cNvGrpSpPr/>
            <p:nvPr/>
          </p:nvGrpSpPr>
          <p:grpSpPr>
            <a:xfrm>
              <a:off x="3724000" y="6460737"/>
              <a:ext cx="1366728" cy="343263"/>
              <a:chOff x="0" y="0"/>
              <a:chExt cx="1822304" cy="457684"/>
            </a:xfrm>
          </p:grpSpPr>
          <p:pic>
            <p:nvPicPr>
              <p:cNvPr id="52" name="Picture 52"/>
              <p:cNvPicPr>
                <a:picLocks noChangeAspect="1"/>
              </p:cNvPicPr>
              <p:nvPr/>
            </p:nvPicPr>
            <p:blipFill>
              <a:blip r:embed="rId20">
                <a:alphaModFix amt="90000"/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0" y="0"/>
                <a:ext cx="457684" cy="457684"/>
              </a:xfrm>
              <a:prstGeom prst="rect">
                <a:avLst/>
              </a:prstGeom>
            </p:spPr>
          </p:pic>
          <p:sp>
            <p:nvSpPr>
              <p:cNvPr id="53" name="TextBox 53"/>
              <p:cNvSpPr txBox="1"/>
              <p:nvPr/>
            </p:nvSpPr>
            <p:spPr>
              <a:xfrm>
                <a:off x="525551" y="67774"/>
                <a:ext cx="1296753" cy="2745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700"/>
                  </a:lnSpc>
                </a:pPr>
                <a:r>
                  <a:rPr lang="en-US" sz="1133" spc="56">
                    <a:solidFill>
                      <a:srgbClr val="191919">
                        <a:alpha val="89804"/>
                      </a:srgbClr>
                    </a:solidFill>
                    <a:latin typeface="Roboto Bold"/>
                  </a:rPr>
                  <a:t>Topic</a:t>
                </a:r>
              </a:p>
            </p:txBody>
          </p:sp>
        </p:grpSp>
        <p:grpSp>
          <p:nvGrpSpPr>
            <p:cNvPr id="54" name="Group 54"/>
            <p:cNvGrpSpPr/>
            <p:nvPr/>
          </p:nvGrpSpPr>
          <p:grpSpPr>
            <a:xfrm>
              <a:off x="5162928" y="6463267"/>
              <a:ext cx="1327585" cy="338203"/>
              <a:chOff x="0" y="0"/>
              <a:chExt cx="1770114" cy="450937"/>
            </a:xfrm>
          </p:grpSpPr>
          <p:pic>
            <p:nvPicPr>
              <p:cNvPr id="55" name="Picture 55"/>
              <p:cNvPicPr>
                <a:picLocks noChangeAspect="1"/>
              </p:cNvPicPr>
              <p:nvPr/>
            </p:nvPicPr>
            <p:blipFill>
              <a:blip r:embed="rId22">
                <a:alphaModFix amt="90000"/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0" y="0"/>
                <a:ext cx="295364" cy="450937"/>
              </a:xfrm>
              <a:prstGeom prst="rect">
                <a:avLst/>
              </a:prstGeom>
            </p:spPr>
          </p:pic>
          <p:sp>
            <p:nvSpPr>
              <p:cNvPr id="56" name="TextBox 56"/>
              <p:cNvSpPr txBox="1"/>
              <p:nvPr/>
            </p:nvSpPr>
            <p:spPr>
              <a:xfrm>
                <a:off x="473360" y="64401"/>
                <a:ext cx="1296753" cy="2745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700"/>
                  </a:lnSpc>
                </a:pPr>
                <a:r>
                  <a:rPr lang="en-US" sz="1133" spc="56">
                    <a:solidFill>
                      <a:srgbClr val="191919">
                        <a:alpha val="89804"/>
                      </a:srgbClr>
                    </a:solidFill>
                    <a:latin typeface="Roboto Bold"/>
                  </a:rPr>
                  <a:t>Topic</a:t>
                </a:r>
              </a:p>
            </p:txBody>
          </p:sp>
        </p:grpSp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>
            <a:xfrm>
              <a:off x="6374693" y="6540025"/>
              <a:ext cx="991259" cy="20762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15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Playfair Display Bold</vt:lpstr>
      <vt:lpstr>Roboto</vt:lpstr>
      <vt:lpstr>Roboto Bold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Fishbone diagram 3</dc:title>
  <cp:lastModifiedBy>Hương Tecpen</cp:lastModifiedBy>
  <cp:revision>1</cp:revision>
  <dcterms:created xsi:type="dcterms:W3CDTF">2006-08-16T00:00:00Z</dcterms:created>
  <dcterms:modified xsi:type="dcterms:W3CDTF">2021-10-08T10:56:06Z</dcterms:modified>
  <dc:identifier>DAEsGzMLkTA</dc:identifier>
</cp:coreProperties>
</file>