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67" r:id="rId2"/>
  </p:sldIdLst>
  <p:sldSz cx="10693400" cy="75565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Public Sans" pitchFamily="2" charset="0"/>
      <p:regular r:id="rId7"/>
      <p:bold r:id="rId8"/>
      <p:italic r:id="rId9"/>
      <p:boldItalic r:id="rId10"/>
    </p:embeddedFont>
    <p:embeddedFont>
      <p:font typeface="Public Sans Bold Bold" panose="020B0604020202020204" charset="0"/>
      <p:regular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3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9ACE39-FD59-43C0-860F-6B52510F8210}" v="3" dt="2021-10-01T10:29:57.4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63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font" Target="fonts/font9.fntdata"/><Relationship Id="rId5" Type="http://schemas.openxmlformats.org/officeDocument/2006/relationships/font" Target="fonts/font3.fntdata"/><Relationship Id="rId15" Type="http://schemas.openxmlformats.org/officeDocument/2006/relationships/tableStyles" Target="tableStyles.xml"/><Relationship Id="rId10" Type="http://schemas.openxmlformats.org/officeDocument/2006/relationships/font" Target="fonts/font8.fntdata"/><Relationship Id="rId4" Type="http://schemas.openxmlformats.org/officeDocument/2006/relationships/font" Target="fonts/font2.fntdata"/><Relationship Id="rId9" Type="http://schemas.openxmlformats.org/officeDocument/2006/relationships/font" Target="fonts/font7.fntdata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F19ACE39-FD59-43C0-860F-6B52510F8210}"/>
    <pc:docChg chg="delSld modSld">
      <pc:chgData name="Hương Tecpen" userId="c5ce32652c29dffd" providerId="LiveId" clId="{F19ACE39-FD59-43C0-860F-6B52510F8210}" dt="2021-10-01T10:01:22.591" v="3" actId="164"/>
      <pc:docMkLst>
        <pc:docMk/>
      </pc:docMkLst>
      <pc:sldChg chg="del">
        <pc:chgData name="Hương Tecpen" userId="c5ce32652c29dffd" providerId="LiveId" clId="{F19ACE39-FD59-43C0-860F-6B52510F8210}" dt="2021-10-01T10:00:55.969" v="0" actId="47"/>
        <pc:sldMkLst>
          <pc:docMk/>
          <pc:sldMk cId="0" sldId="256"/>
        </pc:sldMkLst>
      </pc:sldChg>
      <pc:sldChg chg="del">
        <pc:chgData name="Hương Tecpen" userId="c5ce32652c29dffd" providerId="LiveId" clId="{F19ACE39-FD59-43C0-860F-6B52510F8210}" dt="2021-10-01T10:00:55.969" v="0" actId="47"/>
        <pc:sldMkLst>
          <pc:docMk/>
          <pc:sldMk cId="0" sldId="257"/>
        </pc:sldMkLst>
      </pc:sldChg>
      <pc:sldChg chg="del">
        <pc:chgData name="Hương Tecpen" userId="c5ce32652c29dffd" providerId="LiveId" clId="{F19ACE39-FD59-43C0-860F-6B52510F8210}" dt="2021-10-01T10:00:55.969" v="0" actId="47"/>
        <pc:sldMkLst>
          <pc:docMk/>
          <pc:sldMk cId="0" sldId="258"/>
        </pc:sldMkLst>
      </pc:sldChg>
      <pc:sldChg chg="del">
        <pc:chgData name="Hương Tecpen" userId="c5ce32652c29dffd" providerId="LiveId" clId="{F19ACE39-FD59-43C0-860F-6B52510F8210}" dt="2021-10-01T10:00:55.969" v="0" actId="47"/>
        <pc:sldMkLst>
          <pc:docMk/>
          <pc:sldMk cId="0" sldId="259"/>
        </pc:sldMkLst>
      </pc:sldChg>
      <pc:sldChg chg="del">
        <pc:chgData name="Hương Tecpen" userId="c5ce32652c29dffd" providerId="LiveId" clId="{F19ACE39-FD59-43C0-860F-6B52510F8210}" dt="2021-10-01T10:00:55.969" v="0" actId="47"/>
        <pc:sldMkLst>
          <pc:docMk/>
          <pc:sldMk cId="0" sldId="260"/>
        </pc:sldMkLst>
      </pc:sldChg>
      <pc:sldChg chg="del">
        <pc:chgData name="Hương Tecpen" userId="c5ce32652c29dffd" providerId="LiveId" clId="{F19ACE39-FD59-43C0-860F-6B52510F8210}" dt="2021-10-01T10:00:55.969" v="0" actId="47"/>
        <pc:sldMkLst>
          <pc:docMk/>
          <pc:sldMk cId="0" sldId="261"/>
        </pc:sldMkLst>
      </pc:sldChg>
      <pc:sldChg chg="del">
        <pc:chgData name="Hương Tecpen" userId="c5ce32652c29dffd" providerId="LiveId" clId="{F19ACE39-FD59-43C0-860F-6B52510F8210}" dt="2021-10-01T10:00:55.969" v="0" actId="47"/>
        <pc:sldMkLst>
          <pc:docMk/>
          <pc:sldMk cId="0" sldId="262"/>
        </pc:sldMkLst>
      </pc:sldChg>
      <pc:sldChg chg="del">
        <pc:chgData name="Hương Tecpen" userId="c5ce32652c29dffd" providerId="LiveId" clId="{F19ACE39-FD59-43C0-860F-6B52510F8210}" dt="2021-10-01T10:00:55.969" v="0" actId="47"/>
        <pc:sldMkLst>
          <pc:docMk/>
          <pc:sldMk cId="0" sldId="263"/>
        </pc:sldMkLst>
      </pc:sldChg>
      <pc:sldChg chg="del">
        <pc:chgData name="Hương Tecpen" userId="c5ce32652c29dffd" providerId="LiveId" clId="{F19ACE39-FD59-43C0-860F-6B52510F8210}" dt="2021-10-01T10:00:55.969" v="0" actId="47"/>
        <pc:sldMkLst>
          <pc:docMk/>
          <pc:sldMk cId="0" sldId="264"/>
        </pc:sldMkLst>
      </pc:sldChg>
      <pc:sldChg chg="del">
        <pc:chgData name="Hương Tecpen" userId="c5ce32652c29dffd" providerId="LiveId" clId="{F19ACE39-FD59-43C0-860F-6B52510F8210}" dt="2021-10-01T10:00:55.969" v="0" actId="47"/>
        <pc:sldMkLst>
          <pc:docMk/>
          <pc:sldMk cId="0" sldId="265"/>
        </pc:sldMkLst>
      </pc:sldChg>
      <pc:sldChg chg="del">
        <pc:chgData name="Hương Tecpen" userId="c5ce32652c29dffd" providerId="LiveId" clId="{F19ACE39-FD59-43C0-860F-6B52510F8210}" dt="2021-10-01T10:00:55.969" v="0" actId="47"/>
        <pc:sldMkLst>
          <pc:docMk/>
          <pc:sldMk cId="0" sldId="266"/>
        </pc:sldMkLst>
      </pc:sldChg>
      <pc:sldChg chg="addSp modSp mod">
        <pc:chgData name="Hương Tecpen" userId="c5ce32652c29dffd" providerId="LiveId" clId="{F19ACE39-FD59-43C0-860F-6B52510F8210}" dt="2021-10-01T10:01:22.591" v="3" actId="164"/>
        <pc:sldMkLst>
          <pc:docMk/>
          <pc:sldMk cId="0" sldId="267"/>
        </pc:sldMkLst>
        <pc:spChg chg="mod">
          <ac:chgData name="Hương Tecpen" userId="c5ce32652c29dffd" providerId="LiveId" clId="{F19ACE39-FD59-43C0-860F-6B52510F8210}" dt="2021-10-01T10:01:22.591" v="3" actId="164"/>
          <ac:spMkLst>
            <pc:docMk/>
            <pc:sldMk cId="0" sldId="267"/>
            <ac:spMk id="2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27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28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29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30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31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32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33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34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35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36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37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38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39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40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41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42" creationId="{00000000-0000-0000-0000-000000000000}"/>
          </ac:spMkLst>
        </pc:spChg>
        <pc:spChg chg="mod">
          <ac:chgData name="Hương Tecpen" userId="c5ce32652c29dffd" providerId="LiveId" clId="{F19ACE39-FD59-43C0-860F-6B52510F8210}" dt="2021-10-01T10:01:16.883" v="2" actId="113"/>
          <ac:spMkLst>
            <pc:docMk/>
            <pc:sldMk cId="0" sldId="267"/>
            <ac:spMk id="43" creationId="{00000000-0000-0000-0000-000000000000}"/>
          </ac:spMkLst>
        </pc:spChg>
        <pc:grpChg chg="mod">
          <ac:chgData name="Hương Tecpen" userId="c5ce32652c29dffd" providerId="LiveId" clId="{F19ACE39-FD59-43C0-860F-6B52510F8210}" dt="2021-10-01T10:01:22.591" v="3" actId="164"/>
          <ac:grpSpMkLst>
            <pc:docMk/>
            <pc:sldMk cId="0" sldId="267"/>
            <ac:grpSpMk id="3" creationId="{00000000-0000-0000-0000-000000000000}"/>
          </ac:grpSpMkLst>
        </pc:grpChg>
        <pc:grpChg chg="add mod">
          <ac:chgData name="Hương Tecpen" userId="c5ce32652c29dffd" providerId="LiveId" clId="{F19ACE39-FD59-43C0-860F-6B52510F8210}" dt="2021-10-01T10:01:22.591" v="3" actId="164"/>
          <ac:grpSpMkLst>
            <pc:docMk/>
            <pc:sldMk cId="0" sldId="267"/>
            <ac:grpSpMk id="45" creationId="{69682487-B4E3-4CD3-B5DB-0691DF4364EE}"/>
          </ac:grpSpMkLst>
        </pc:grpChg>
        <pc:picChg chg="mod">
          <ac:chgData name="Hương Tecpen" userId="c5ce32652c29dffd" providerId="LiveId" clId="{F19ACE39-FD59-43C0-860F-6B52510F8210}" dt="2021-10-01T10:01:22.591" v="3" actId="164"/>
          <ac:picMkLst>
            <pc:docMk/>
            <pc:sldMk cId="0" sldId="267"/>
            <ac:picMk id="44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383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>
            <a:extLst>
              <a:ext uri="{FF2B5EF4-FFF2-40B4-BE49-F238E27FC236}">
                <a16:creationId xmlns:a16="http://schemas.microsoft.com/office/drawing/2014/main" id="{69682487-B4E3-4CD3-B5DB-0691DF4364EE}"/>
              </a:ext>
            </a:extLst>
          </p:cNvPr>
          <p:cNvGrpSpPr/>
          <p:nvPr/>
        </p:nvGrpSpPr>
        <p:grpSpPr>
          <a:xfrm>
            <a:off x="748520" y="679800"/>
            <a:ext cx="9187480" cy="6377759"/>
            <a:chOff x="748520" y="679800"/>
            <a:chExt cx="9187480" cy="6377759"/>
          </a:xfrm>
        </p:grpSpPr>
        <p:sp>
          <p:nvSpPr>
            <p:cNvPr id="2" name="TextBox 2"/>
            <p:cNvSpPr txBox="1"/>
            <p:nvPr/>
          </p:nvSpPr>
          <p:spPr>
            <a:xfrm>
              <a:off x="748520" y="679800"/>
              <a:ext cx="9187480" cy="533400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4200"/>
                </a:lnSpc>
              </a:pPr>
              <a:r>
                <a:rPr lang="en-US" sz="3000" spc="135" dirty="0">
                  <a:solidFill>
                    <a:srgbClr val="FFFFFF">
                      <a:alpha val="71765"/>
                    </a:srgbClr>
                  </a:solidFill>
                  <a:latin typeface="Public Sans Bold Bold"/>
                </a:rPr>
                <a:t>CAUSE EFFECT FISHBONE DIAGRAM </a:t>
              </a:r>
            </a:p>
          </p:txBody>
        </p:sp>
        <p:grpSp>
          <p:nvGrpSpPr>
            <p:cNvPr id="3" name="Group 3"/>
            <p:cNvGrpSpPr/>
            <p:nvPr/>
          </p:nvGrpSpPr>
          <p:grpSpPr>
            <a:xfrm>
              <a:off x="1174081" y="1839866"/>
              <a:ext cx="8336358" cy="4447750"/>
              <a:chOff x="0" y="0"/>
              <a:chExt cx="11115144" cy="5930333"/>
            </a:xfrm>
          </p:grpSpPr>
          <p:sp>
            <p:nvSpPr>
              <p:cNvPr id="4" name="AutoShape 4"/>
              <p:cNvSpPr/>
              <p:nvPr/>
            </p:nvSpPr>
            <p:spPr>
              <a:xfrm>
                <a:off x="854352" y="2924984"/>
                <a:ext cx="8489408" cy="62510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5" name="AutoShape 5"/>
              <p:cNvSpPr/>
              <p:nvPr/>
            </p:nvSpPr>
            <p:spPr>
              <a:xfrm>
                <a:off x="6271704" y="1154289"/>
                <a:ext cx="1223912" cy="22557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6" name="AutoShape 6"/>
              <p:cNvSpPr/>
              <p:nvPr/>
            </p:nvSpPr>
            <p:spPr>
              <a:xfrm>
                <a:off x="6846988" y="3557576"/>
                <a:ext cx="1223912" cy="22557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7" name="AutoShape 7"/>
              <p:cNvSpPr/>
              <p:nvPr/>
            </p:nvSpPr>
            <p:spPr>
              <a:xfrm>
                <a:off x="3537619" y="3557576"/>
                <a:ext cx="1223912" cy="22557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8" name="AutoShape 8"/>
              <p:cNvSpPr/>
              <p:nvPr/>
            </p:nvSpPr>
            <p:spPr>
              <a:xfrm>
                <a:off x="2956947" y="1143010"/>
                <a:ext cx="1223912" cy="22557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9" name="AutoShape 9"/>
              <p:cNvSpPr/>
              <p:nvPr/>
            </p:nvSpPr>
            <p:spPr>
              <a:xfrm>
                <a:off x="6568075" y="1793805"/>
                <a:ext cx="1223912" cy="22557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10" name="AutoShape 10"/>
              <p:cNvSpPr/>
              <p:nvPr/>
            </p:nvSpPr>
            <p:spPr>
              <a:xfrm>
                <a:off x="6520295" y="4235610"/>
                <a:ext cx="1223912" cy="22557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11" name="AutoShape 11"/>
              <p:cNvSpPr/>
              <p:nvPr/>
            </p:nvSpPr>
            <p:spPr>
              <a:xfrm>
                <a:off x="3251111" y="4213053"/>
                <a:ext cx="1223912" cy="22557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12" name="AutoShape 12"/>
              <p:cNvSpPr/>
              <p:nvPr/>
            </p:nvSpPr>
            <p:spPr>
              <a:xfrm>
                <a:off x="3253318" y="1782526"/>
                <a:ext cx="1223912" cy="22557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13" name="AutoShape 13"/>
              <p:cNvSpPr/>
              <p:nvPr/>
            </p:nvSpPr>
            <p:spPr>
              <a:xfrm>
                <a:off x="6922599" y="2433231"/>
                <a:ext cx="1223912" cy="22557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14" name="AutoShape 14"/>
              <p:cNvSpPr/>
              <p:nvPr/>
            </p:nvSpPr>
            <p:spPr>
              <a:xfrm>
                <a:off x="6223924" y="4864765"/>
                <a:ext cx="1223912" cy="22557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15" name="AutoShape 15"/>
              <p:cNvSpPr/>
              <p:nvPr/>
            </p:nvSpPr>
            <p:spPr>
              <a:xfrm>
                <a:off x="2925663" y="4842208"/>
                <a:ext cx="1223912" cy="22557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16" name="AutoShape 16"/>
              <p:cNvSpPr/>
              <p:nvPr/>
            </p:nvSpPr>
            <p:spPr>
              <a:xfrm>
                <a:off x="3607843" y="2421953"/>
                <a:ext cx="1223912" cy="22557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17" name="AutoShape 17"/>
              <p:cNvSpPr/>
              <p:nvPr/>
            </p:nvSpPr>
            <p:spPr>
              <a:xfrm rot="3776948">
                <a:off x="5057213" y="1610399"/>
                <a:ext cx="2920051" cy="62602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18" name="AutoShape 18"/>
              <p:cNvSpPr/>
              <p:nvPr/>
            </p:nvSpPr>
            <p:spPr>
              <a:xfrm rot="7008222">
                <a:off x="5051659" y="4226866"/>
                <a:ext cx="2920051" cy="62602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19" name="AutoShape 19"/>
              <p:cNvSpPr/>
              <p:nvPr/>
            </p:nvSpPr>
            <p:spPr>
              <a:xfrm rot="7008222">
                <a:off x="1748011" y="4210953"/>
                <a:ext cx="2920051" cy="62602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20" name="AutoShape 20"/>
              <p:cNvSpPr/>
              <p:nvPr/>
            </p:nvSpPr>
            <p:spPr>
              <a:xfrm rot="3776948">
                <a:off x="1742457" y="1610399"/>
                <a:ext cx="2920051" cy="62602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21" name="AutoShape 21"/>
              <p:cNvSpPr/>
              <p:nvPr/>
            </p:nvSpPr>
            <p:spPr>
              <a:xfrm>
                <a:off x="1429286" y="5276009"/>
                <a:ext cx="2420416" cy="654324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22" name="AutoShape 22"/>
              <p:cNvSpPr/>
              <p:nvPr/>
            </p:nvSpPr>
            <p:spPr>
              <a:xfrm>
                <a:off x="1429286" y="0"/>
                <a:ext cx="2420416" cy="654324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23" name="AutoShape 23"/>
              <p:cNvSpPr/>
              <p:nvPr/>
            </p:nvSpPr>
            <p:spPr>
              <a:xfrm>
                <a:off x="4761531" y="5276009"/>
                <a:ext cx="2420416" cy="654324"/>
              </a:xfrm>
              <a:prstGeom prst="rect">
                <a:avLst/>
              </a:prstGeom>
              <a:solidFill>
                <a:srgbClr val="FFDC27"/>
              </a:solidFill>
            </p:spPr>
          </p:sp>
          <p:sp>
            <p:nvSpPr>
              <p:cNvPr id="24" name="AutoShape 24"/>
              <p:cNvSpPr/>
              <p:nvPr/>
            </p:nvSpPr>
            <p:spPr>
              <a:xfrm>
                <a:off x="4761531" y="0"/>
                <a:ext cx="2420416" cy="654324"/>
              </a:xfrm>
              <a:prstGeom prst="rect">
                <a:avLst/>
              </a:prstGeom>
              <a:solidFill>
                <a:srgbClr val="FFDC27"/>
              </a:solidFill>
            </p:spPr>
          </p:sp>
          <p:pic>
            <p:nvPicPr>
              <p:cNvPr id="25" name="Picture 25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rcRect t="1414" r="295"/>
              <a:stretch>
                <a:fillRect/>
              </a:stretch>
            </p:blipFill>
            <p:spPr>
              <a:xfrm rot="-5400000">
                <a:off x="8206940" y="1994121"/>
                <a:ext cx="3892174" cy="1924235"/>
              </a:xfrm>
              <a:prstGeom prst="rect">
                <a:avLst/>
              </a:prstGeom>
            </p:spPr>
          </p:pic>
          <p:pic>
            <p:nvPicPr>
              <p:cNvPr id="26" name="Picture 26"/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5"/>
                  </a:ext>
                </a:extLst>
              </a:blip>
              <a:srcRect l="79343"/>
              <a:stretch>
                <a:fillRect/>
              </a:stretch>
            </p:blipFill>
            <p:spPr>
              <a:xfrm flipH="1">
                <a:off x="0" y="1583670"/>
                <a:ext cx="1055435" cy="2730309"/>
              </a:xfrm>
              <a:prstGeom prst="rect">
                <a:avLst/>
              </a:prstGeom>
            </p:spPr>
          </p:pic>
          <p:sp>
            <p:nvSpPr>
              <p:cNvPr id="27" name="TextBox 27"/>
              <p:cNvSpPr txBox="1"/>
              <p:nvPr/>
            </p:nvSpPr>
            <p:spPr>
              <a:xfrm>
                <a:off x="6467637" y="929544"/>
                <a:ext cx="832044" cy="1744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79"/>
                  </a:lnSpc>
                  <a:spcBef>
                    <a:spcPct val="0"/>
                  </a:spcBef>
                </a:pPr>
                <a:r>
                  <a:rPr lang="en-US" sz="898" b="1" u="none" spc="89">
                    <a:solidFill>
                      <a:srgbClr val="FFFFFF"/>
                    </a:solidFill>
                    <a:latin typeface="Public Sans" pitchFamily="2" charset="0"/>
                  </a:rPr>
                  <a:t>Details:</a:t>
                </a:r>
              </a:p>
            </p:txBody>
          </p:sp>
          <p:sp>
            <p:nvSpPr>
              <p:cNvPr id="28" name="TextBox 28"/>
              <p:cNvSpPr txBox="1"/>
              <p:nvPr/>
            </p:nvSpPr>
            <p:spPr>
              <a:xfrm>
                <a:off x="7042922" y="3332831"/>
                <a:ext cx="832044" cy="1744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79"/>
                  </a:lnSpc>
                  <a:spcBef>
                    <a:spcPct val="0"/>
                  </a:spcBef>
                </a:pPr>
                <a:r>
                  <a:rPr lang="en-US" sz="898" b="1" u="none" spc="89">
                    <a:solidFill>
                      <a:srgbClr val="FFFFFF"/>
                    </a:solidFill>
                    <a:latin typeface="Public Sans" pitchFamily="2" charset="0"/>
                  </a:rPr>
                  <a:t>Details:</a:t>
                </a:r>
              </a:p>
            </p:txBody>
          </p:sp>
          <p:sp>
            <p:nvSpPr>
              <p:cNvPr id="29" name="TextBox 29"/>
              <p:cNvSpPr txBox="1"/>
              <p:nvPr/>
            </p:nvSpPr>
            <p:spPr>
              <a:xfrm>
                <a:off x="3733553" y="3332831"/>
                <a:ext cx="832044" cy="1744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79"/>
                  </a:lnSpc>
                  <a:spcBef>
                    <a:spcPct val="0"/>
                  </a:spcBef>
                </a:pPr>
                <a:r>
                  <a:rPr lang="en-US" sz="898" b="1" u="none" spc="89">
                    <a:solidFill>
                      <a:srgbClr val="FFFFFF"/>
                    </a:solidFill>
                    <a:latin typeface="Public Sans" pitchFamily="2" charset="0"/>
                  </a:rPr>
                  <a:t>Details:</a:t>
                </a:r>
              </a:p>
            </p:txBody>
          </p:sp>
          <p:sp>
            <p:nvSpPr>
              <p:cNvPr id="30" name="TextBox 30"/>
              <p:cNvSpPr txBox="1"/>
              <p:nvPr/>
            </p:nvSpPr>
            <p:spPr>
              <a:xfrm>
                <a:off x="3152881" y="918265"/>
                <a:ext cx="832044" cy="1744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979"/>
                  </a:lnSpc>
                </a:pPr>
                <a:r>
                  <a:rPr lang="en-US" sz="898" b="1" spc="89">
                    <a:solidFill>
                      <a:srgbClr val="FFFFFF"/>
                    </a:solidFill>
                    <a:latin typeface="Public Sans" pitchFamily="2" charset="0"/>
                  </a:rPr>
                  <a:t>Details:</a:t>
                </a:r>
              </a:p>
            </p:txBody>
          </p:sp>
          <p:sp>
            <p:nvSpPr>
              <p:cNvPr id="31" name="TextBox 31"/>
              <p:cNvSpPr txBox="1"/>
              <p:nvPr/>
            </p:nvSpPr>
            <p:spPr>
              <a:xfrm>
                <a:off x="6764008" y="1569060"/>
                <a:ext cx="832044" cy="1744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79"/>
                  </a:lnSpc>
                  <a:spcBef>
                    <a:spcPct val="0"/>
                  </a:spcBef>
                </a:pPr>
                <a:r>
                  <a:rPr lang="en-US" sz="898" b="1" u="none" spc="89">
                    <a:solidFill>
                      <a:srgbClr val="FFFFFF"/>
                    </a:solidFill>
                    <a:latin typeface="Public Sans" pitchFamily="2" charset="0"/>
                  </a:rPr>
                  <a:t>Details:</a:t>
                </a:r>
              </a:p>
            </p:txBody>
          </p:sp>
          <p:sp>
            <p:nvSpPr>
              <p:cNvPr id="32" name="TextBox 32"/>
              <p:cNvSpPr txBox="1"/>
              <p:nvPr/>
            </p:nvSpPr>
            <p:spPr>
              <a:xfrm>
                <a:off x="6716229" y="4010865"/>
                <a:ext cx="832044" cy="1744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79"/>
                  </a:lnSpc>
                  <a:spcBef>
                    <a:spcPct val="0"/>
                  </a:spcBef>
                </a:pPr>
                <a:r>
                  <a:rPr lang="en-US" sz="898" b="1" u="none" spc="89">
                    <a:solidFill>
                      <a:srgbClr val="FFFFFF"/>
                    </a:solidFill>
                    <a:latin typeface="Public Sans" pitchFamily="2" charset="0"/>
                  </a:rPr>
                  <a:t>Details:</a:t>
                </a:r>
              </a:p>
            </p:txBody>
          </p:sp>
          <p:sp>
            <p:nvSpPr>
              <p:cNvPr id="33" name="TextBox 33"/>
              <p:cNvSpPr txBox="1"/>
              <p:nvPr/>
            </p:nvSpPr>
            <p:spPr>
              <a:xfrm>
                <a:off x="3447045" y="3988308"/>
                <a:ext cx="832044" cy="1744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79"/>
                  </a:lnSpc>
                  <a:spcBef>
                    <a:spcPct val="0"/>
                  </a:spcBef>
                </a:pPr>
                <a:r>
                  <a:rPr lang="en-US" sz="898" b="1" u="none" spc="89">
                    <a:solidFill>
                      <a:srgbClr val="FFFFFF"/>
                    </a:solidFill>
                    <a:latin typeface="Public Sans" pitchFamily="2" charset="0"/>
                  </a:rPr>
                  <a:t>Details:</a:t>
                </a:r>
              </a:p>
            </p:txBody>
          </p:sp>
          <p:sp>
            <p:nvSpPr>
              <p:cNvPr id="34" name="TextBox 34"/>
              <p:cNvSpPr txBox="1"/>
              <p:nvPr/>
            </p:nvSpPr>
            <p:spPr>
              <a:xfrm>
                <a:off x="3449252" y="1557782"/>
                <a:ext cx="832044" cy="1744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79"/>
                  </a:lnSpc>
                  <a:spcBef>
                    <a:spcPct val="0"/>
                  </a:spcBef>
                </a:pPr>
                <a:r>
                  <a:rPr lang="en-US" sz="898" b="1" u="none" spc="89">
                    <a:solidFill>
                      <a:srgbClr val="FFFFFF"/>
                    </a:solidFill>
                    <a:latin typeface="Public Sans" pitchFamily="2" charset="0"/>
                  </a:rPr>
                  <a:t>Details:</a:t>
                </a:r>
              </a:p>
            </p:txBody>
          </p:sp>
          <p:sp>
            <p:nvSpPr>
              <p:cNvPr id="35" name="TextBox 35"/>
              <p:cNvSpPr txBox="1"/>
              <p:nvPr/>
            </p:nvSpPr>
            <p:spPr>
              <a:xfrm>
                <a:off x="7118533" y="2208486"/>
                <a:ext cx="832044" cy="1744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79"/>
                  </a:lnSpc>
                  <a:spcBef>
                    <a:spcPct val="0"/>
                  </a:spcBef>
                </a:pPr>
                <a:r>
                  <a:rPr lang="en-US" sz="898" b="1" u="none" spc="89">
                    <a:solidFill>
                      <a:srgbClr val="FFFFFF"/>
                    </a:solidFill>
                    <a:latin typeface="Public Sans" pitchFamily="2" charset="0"/>
                  </a:rPr>
                  <a:t>Details:</a:t>
                </a:r>
              </a:p>
            </p:txBody>
          </p:sp>
          <p:sp>
            <p:nvSpPr>
              <p:cNvPr id="36" name="TextBox 36"/>
              <p:cNvSpPr txBox="1"/>
              <p:nvPr/>
            </p:nvSpPr>
            <p:spPr>
              <a:xfrm>
                <a:off x="6419858" y="4640021"/>
                <a:ext cx="832044" cy="1744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79"/>
                  </a:lnSpc>
                  <a:spcBef>
                    <a:spcPct val="0"/>
                  </a:spcBef>
                </a:pPr>
                <a:r>
                  <a:rPr lang="en-US" sz="898" b="1" u="none" spc="89">
                    <a:solidFill>
                      <a:srgbClr val="FFFFFF"/>
                    </a:solidFill>
                    <a:latin typeface="Public Sans" pitchFamily="2" charset="0"/>
                  </a:rPr>
                  <a:t>Details:</a:t>
                </a:r>
              </a:p>
            </p:txBody>
          </p:sp>
          <p:sp>
            <p:nvSpPr>
              <p:cNvPr id="37" name="TextBox 37"/>
              <p:cNvSpPr txBox="1"/>
              <p:nvPr/>
            </p:nvSpPr>
            <p:spPr>
              <a:xfrm>
                <a:off x="3121597" y="4617463"/>
                <a:ext cx="832044" cy="1744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79"/>
                  </a:lnSpc>
                  <a:spcBef>
                    <a:spcPct val="0"/>
                  </a:spcBef>
                </a:pPr>
                <a:r>
                  <a:rPr lang="en-US" sz="898" b="1" u="none" spc="89">
                    <a:solidFill>
                      <a:srgbClr val="FFFFFF"/>
                    </a:solidFill>
                    <a:latin typeface="Public Sans" pitchFamily="2" charset="0"/>
                  </a:rPr>
                  <a:t>Details:</a:t>
                </a:r>
              </a:p>
            </p:txBody>
          </p:sp>
          <p:sp>
            <p:nvSpPr>
              <p:cNvPr id="38" name="TextBox 38"/>
              <p:cNvSpPr txBox="1"/>
              <p:nvPr/>
            </p:nvSpPr>
            <p:spPr>
              <a:xfrm>
                <a:off x="3803777" y="2197208"/>
                <a:ext cx="832044" cy="1744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979"/>
                  </a:lnSpc>
                  <a:spcBef>
                    <a:spcPct val="0"/>
                  </a:spcBef>
                </a:pPr>
                <a:r>
                  <a:rPr lang="en-US" sz="898" b="1" u="none" spc="89">
                    <a:solidFill>
                      <a:srgbClr val="FFFFFF"/>
                    </a:solidFill>
                    <a:latin typeface="Public Sans" pitchFamily="2" charset="0"/>
                  </a:rPr>
                  <a:t>Details:</a:t>
                </a:r>
              </a:p>
            </p:txBody>
          </p:sp>
          <p:sp>
            <p:nvSpPr>
              <p:cNvPr id="39" name="TextBox 39"/>
              <p:cNvSpPr txBox="1"/>
              <p:nvPr/>
            </p:nvSpPr>
            <p:spPr>
              <a:xfrm>
                <a:off x="1641341" y="220245"/>
                <a:ext cx="1996306" cy="2119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75"/>
                  </a:lnSpc>
                </a:pPr>
                <a:r>
                  <a:rPr lang="en-US" sz="1078" b="1" spc="107" dirty="0">
                    <a:solidFill>
                      <a:srgbClr val="191919"/>
                    </a:solidFill>
                    <a:latin typeface="Public Sans" pitchFamily="2" charset="0"/>
                  </a:rPr>
                  <a:t>CAUSE 1</a:t>
                </a:r>
              </a:p>
            </p:txBody>
          </p:sp>
          <p:sp>
            <p:nvSpPr>
              <p:cNvPr id="40" name="TextBox 40"/>
              <p:cNvSpPr txBox="1"/>
              <p:nvPr/>
            </p:nvSpPr>
            <p:spPr>
              <a:xfrm>
                <a:off x="4973586" y="220245"/>
                <a:ext cx="1996306" cy="2119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75"/>
                  </a:lnSpc>
                </a:pPr>
                <a:r>
                  <a:rPr lang="en-US" sz="1078" b="1" spc="107">
                    <a:solidFill>
                      <a:srgbClr val="191919"/>
                    </a:solidFill>
                    <a:latin typeface="Public Sans" pitchFamily="2" charset="0"/>
                  </a:rPr>
                  <a:t>CAUSE 2</a:t>
                </a:r>
              </a:p>
            </p:txBody>
          </p:sp>
          <p:sp>
            <p:nvSpPr>
              <p:cNvPr id="41" name="TextBox 41"/>
              <p:cNvSpPr txBox="1"/>
              <p:nvPr/>
            </p:nvSpPr>
            <p:spPr>
              <a:xfrm>
                <a:off x="1641341" y="5496407"/>
                <a:ext cx="1996306" cy="2119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75"/>
                  </a:lnSpc>
                </a:pPr>
                <a:r>
                  <a:rPr lang="en-US" sz="1078" b="1" spc="107">
                    <a:solidFill>
                      <a:srgbClr val="191919"/>
                    </a:solidFill>
                    <a:latin typeface="Public Sans" pitchFamily="2" charset="0"/>
                  </a:rPr>
                  <a:t>CAUSE 3</a:t>
                </a:r>
              </a:p>
            </p:txBody>
          </p:sp>
          <p:sp>
            <p:nvSpPr>
              <p:cNvPr id="42" name="TextBox 42"/>
              <p:cNvSpPr txBox="1"/>
              <p:nvPr/>
            </p:nvSpPr>
            <p:spPr>
              <a:xfrm>
                <a:off x="4973586" y="5496407"/>
                <a:ext cx="1996306" cy="211992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175"/>
                  </a:lnSpc>
                </a:pPr>
                <a:r>
                  <a:rPr lang="en-US" sz="1078" b="1" spc="107">
                    <a:solidFill>
                      <a:srgbClr val="191919"/>
                    </a:solidFill>
                    <a:latin typeface="Public Sans" pitchFamily="2" charset="0"/>
                  </a:rPr>
                  <a:t>CAUSE 4</a:t>
                </a:r>
              </a:p>
            </p:txBody>
          </p:sp>
          <p:sp>
            <p:nvSpPr>
              <p:cNvPr id="43" name="TextBox 43"/>
              <p:cNvSpPr txBox="1"/>
              <p:nvPr/>
            </p:nvSpPr>
            <p:spPr>
              <a:xfrm>
                <a:off x="9566590" y="2777283"/>
                <a:ext cx="1183672" cy="29794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937"/>
                  </a:lnSpc>
                </a:pPr>
                <a:r>
                  <a:rPr lang="en-US" sz="1383" b="1" spc="138">
                    <a:solidFill>
                      <a:srgbClr val="191919"/>
                    </a:solidFill>
                    <a:latin typeface="Public Sans" pitchFamily="2" charset="0"/>
                  </a:rPr>
                  <a:t>EFFECT</a:t>
                </a:r>
              </a:p>
            </p:txBody>
          </p:sp>
        </p:grpSp>
        <p:pic>
          <p:nvPicPr>
            <p:cNvPr id="44" name="Picture 44"/>
            <p:cNvPicPr>
              <a:picLocks noChangeAspect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>
            <a:xfrm>
              <a:off x="8725462" y="6804000"/>
              <a:ext cx="1210538" cy="253559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37</Words>
  <Application>Microsoft Office PowerPoint</Application>
  <PresentationFormat>Custom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Public Sans Bold Bold</vt:lpstr>
      <vt:lpstr>Calibri</vt:lpstr>
      <vt:lpstr>Public Sans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Fishbone diagram 1</dc:title>
  <cp:lastModifiedBy>Hương Tecpen</cp:lastModifiedBy>
  <cp:revision>1</cp:revision>
  <dcterms:created xsi:type="dcterms:W3CDTF">2006-08-16T00:00:00Z</dcterms:created>
  <dcterms:modified xsi:type="dcterms:W3CDTF">2021-10-01T10:30:25Z</dcterms:modified>
  <dc:identifier>DAErfvMFJDY</dc:identifier>
</cp:coreProperties>
</file>