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7FE"/>
    <a:srgbClr val="FEE6F7"/>
    <a:srgbClr val="FC96F0"/>
    <a:srgbClr val="B580E0"/>
    <a:srgbClr val="DF8188"/>
    <a:srgbClr val="FCC0EB"/>
    <a:srgbClr val="55E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5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240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4410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452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990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855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495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6223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41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805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057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99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2419-F5F4-43E2-A1A7-4F7DB12F5D9E}" type="datetimeFigureOut">
              <a:rPr lang="en-ID" smtClean="0"/>
              <a:t>25/08/2021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5CC17-8FE3-4D22-836C-048055D23E8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51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7FE">
            <a:alpha val="7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>
            <a:extLst>
              <a:ext uri="{FF2B5EF4-FFF2-40B4-BE49-F238E27FC236}">
                <a16:creationId xmlns:a16="http://schemas.microsoft.com/office/drawing/2014/main" id="{DE6295AF-D509-4E83-BDA0-D6B77611B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79" y="5529022"/>
            <a:ext cx="5080779" cy="21163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50E0E4-9120-4717-A270-2BA8E2060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88" y="-96274"/>
            <a:ext cx="2463301" cy="34829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DA8A703-39D9-4C42-9C1F-EB2AA362C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36" y="-630160"/>
            <a:ext cx="2989529" cy="41493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02BBBE8-4BBC-489F-8038-407BD1108D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3" y="-22328"/>
            <a:ext cx="2989529" cy="42576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385B029-7797-4CE9-B3A9-A7261EF53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96" y="4600465"/>
            <a:ext cx="2775770" cy="3779838"/>
          </a:xfrm>
          <a:prstGeom prst="rect">
            <a:avLst/>
          </a:prstGeom>
        </p:spPr>
      </p:pic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619C934-17BD-4002-8EB4-30436D8C68EA}"/>
              </a:ext>
            </a:extLst>
          </p:cNvPr>
          <p:cNvGrpSpPr/>
          <p:nvPr/>
        </p:nvGrpSpPr>
        <p:grpSpPr>
          <a:xfrm>
            <a:off x="295320" y="1805313"/>
            <a:ext cx="2625839" cy="3681904"/>
            <a:chOff x="339370" y="2729698"/>
            <a:chExt cx="2625839" cy="3681904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64B621F-8A2F-4DC1-B8A4-1A9F1DE2810F}"/>
                </a:ext>
              </a:extLst>
            </p:cNvPr>
            <p:cNvSpPr/>
            <p:nvPr/>
          </p:nvSpPr>
          <p:spPr>
            <a:xfrm>
              <a:off x="371037" y="2983143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B3E2D9-C280-46BA-B0D5-DAE645558D1D}"/>
                </a:ext>
              </a:extLst>
            </p:cNvPr>
            <p:cNvSpPr txBox="1"/>
            <p:nvPr/>
          </p:nvSpPr>
          <p:spPr>
            <a:xfrm>
              <a:off x="339370" y="2729698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Dunkin" panose="02000500000000000000" pitchFamily="2" charset="0"/>
                </a:rPr>
                <a:t>monday</a:t>
              </a:r>
              <a:endParaRPr lang="en-ID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761B867-7892-4EEF-B27D-BDCB293B3761}"/>
                </a:ext>
              </a:extLst>
            </p:cNvPr>
            <p:cNvSpPr/>
            <p:nvPr/>
          </p:nvSpPr>
          <p:spPr>
            <a:xfrm>
              <a:off x="507882" y="4166155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FC338AC-BFBE-4859-9A93-DCA053814B41}"/>
                </a:ext>
              </a:extLst>
            </p:cNvPr>
            <p:cNvSpPr txBox="1"/>
            <p:nvPr/>
          </p:nvSpPr>
          <p:spPr>
            <a:xfrm>
              <a:off x="490385" y="3907036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C000"/>
                  </a:solidFill>
                  <a:latin typeface="Dunkin" panose="02000500000000000000" pitchFamily="2" charset="0"/>
                </a:rPr>
                <a:t>tuesday</a:t>
              </a:r>
              <a:endParaRPr lang="en-ID" sz="1200" dirty="0">
                <a:solidFill>
                  <a:srgbClr val="FFC00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DDF4944-D634-4973-B500-7FBD37FE7D8B}"/>
                </a:ext>
              </a:extLst>
            </p:cNvPr>
            <p:cNvSpPr/>
            <p:nvPr/>
          </p:nvSpPr>
          <p:spPr>
            <a:xfrm>
              <a:off x="1442260" y="4385178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C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F74FEF5-0610-4A32-B6EC-03B1BBEBED79}"/>
                </a:ext>
              </a:extLst>
            </p:cNvPr>
            <p:cNvSpPr txBox="1"/>
            <p:nvPr/>
          </p:nvSpPr>
          <p:spPr>
            <a:xfrm>
              <a:off x="1348842" y="4109449"/>
              <a:ext cx="1249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C96F0"/>
                  </a:solidFill>
                  <a:latin typeface="Dunkin" panose="02000500000000000000" pitchFamily="2" charset="0"/>
                </a:rPr>
                <a:t>wednesday</a:t>
              </a:r>
              <a:endParaRPr lang="en-ID" sz="1200" dirty="0">
                <a:solidFill>
                  <a:srgbClr val="FC96F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016CC93-6B1F-4F6E-A9C6-C4DF9E409C1D}"/>
                </a:ext>
              </a:extLst>
            </p:cNvPr>
            <p:cNvSpPr/>
            <p:nvPr/>
          </p:nvSpPr>
          <p:spPr>
            <a:xfrm>
              <a:off x="939653" y="5274178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81D243E-1403-4B0D-A117-46C9271D66BF}"/>
                </a:ext>
              </a:extLst>
            </p:cNvPr>
            <p:cNvSpPr/>
            <p:nvPr/>
          </p:nvSpPr>
          <p:spPr>
            <a:xfrm>
              <a:off x="1910620" y="5200262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58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4C00C7C-5158-4D35-A1B8-02FC6A21ABD6}"/>
                </a:ext>
              </a:extLst>
            </p:cNvPr>
            <p:cNvSpPr txBox="1"/>
            <p:nvPr/>
          </p:nvSpPr>
          <p:spPr>
            <a:xfrm>
              <a:off x="1934158" y="6039721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B580E0"/>
                  </a:solidFill>
                  <a:latin typeface="Dunkin" panose="02000500000000000000" pitchFamily="2" charset="0"/>
                </a:rPr>
                <a:t>thursday</a:t>
              </a:r>
              <a:endParaRPr lang="en-ID" sz="1200" dirty="0">
                <a:solidFill>
                  <a:srgbClr val="B580E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4EF07E9-1CC8-45D2-B336-3774A0CADF5C}"/>
                </a:ext>
              </a:extLst>
            </p:cNvPr>
            <p:cNvSpPr txBox="1"/>
            <p:nvPr/>
          </p:nvSpPr>
          <p:spPr>
            <a:xfrm>
              <a:off x="985031" y="6134603"/>
              <a:ext cx="777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unkin" panose="02000500000000000000" pitchFamily="2" charset="0"/>
                </a:rPr>
                <a:t>friday</a:t>
              </a:r>
              <a:endParaRPr lang="en-ID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Dunkin" panose="02000500000000000000" pitchFamily="2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F32DD67-5392-4BB7-AD3D-4CE00313F811}"/>
              </a:ext>
            </a:extLst>
          </p:cNvPr>
          <p:cNvGrpSpPr/>
          <p:nvPr/>
        </p:nvGrpSpPr>
        <p:grpSpPr>
          <a:xfrm>
            <a:off x="3364485" y="1107306"/>
            <a:ext cx="3309263" cy="2968057"/>
            <a:chOff x="3500425" y="888460"/>
            <a:chExt cx="3309263" cy="2968057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9260828B-1740-4779-9676-D146BF445388}"/>
                </a:ext>
              </a:extLst>
            </p:cNvPr>
            <p:cNvSpPr/>
            <p:nvPr/>
          </p:nvSpPr>
          <p:spPr>
            <a:xfrm>
              <a:off x="3500425" y="1015663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71A9AE-E839-478D-8FF7-9AA7DD4E72EE}"/>
                </a:ext>
              </a:extLst>
            </p:cNvPr>
            <p:cNvSpPr txBox="1"/>
            <p:nvPr/>
          </p:nvSpPr>
          <p:spPr>
            <a:xfrm>
              <a:off x="3529609" y="1868582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Dunkin" panose="02000500000000000000" pitchFamily="2" charset="0"/>
                </a:rPr>
                <a:t>monday</a:t>
              </a:r>
              <a:endParaRPr lang="en-ID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7E329062-1B12-4F9B-AB24-A44AD5D165CD}"/>
                </a:ext>
              </a:extLst>
            </p:cNvPr>
            <p:cNvSpPr/>
            <p:nvPr/>
          </p:nvSpPr>
          <p:spPr>
            <a:xfrm>
              <a:off x="3544455" y="2194841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8419FC3-8CAB-4500-B13B-7CE8C7889C03}"/>
                </a:ext>
              </a:extLst>
            </p:cNvPr>
            <p:cNvSpPr txBox="1"/>
            <p:nvPr/>
          </p:nvSpPr>
          <p:spPr>
            <a:xfrm>
              <a:off x="3554426" y="3047329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C000"/>
                  </a:solidFill>
                  <a:latin typeface="Dunkin" panose="02000500000000000000" pitchFamily="2" charset="0"/>
                </a:rPr>
                <a:t>tuesday</a:t>
              </a:r>
              <a:endParaRPr lang="en-ID" sz="1200" dirty="0">
                <a:solidFill>
                  <a:srgbClr val="FFC00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CC347F4-5438-439C-88ED-3BCF04CBD2DF}"/>
                </a:ext>
              </a:extLst>
            </p:cNvPr>
            <p:cNvSpPr/>
            <p:nvPr/>
          </p:nvSpPr>
          <p:spPr>
            <a:xfrm>
              <a:off x="4594844" y="2696579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C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8FB1B9A-2568-4347-95B7-BE4CC9C24171}"/>
                </a:ext>
              </a:extLst>
            </p:cNvPr>
            <p:cNvSpPr txBox="1"/>
            <p:nvPr/>
          </p:nvSpPr>
          <p:spPr>
            <a:xfrm>
              <a:off x="4430899" y="3579518"/>
              <a:ext cx="1249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C96F0"/>
                  </a:solidFill>
                  <a:latin typeface="Dunkin" panose="02000500000000000000" pitchFamily="2" charset="0"/>
                </a:rPr>
                <a:t>wednesday</a:t>
              </a:r>
              <a:endParaRPr lang="en-ID" sz="1200" dirty="0">
                <a:solidFill>
                  <a:srgbClr val="FC96F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774FF44-32E8-4ECC-9EAE-026937C8C645}"/>
                </a:ext>
              </a:extLst>
            </p:cNvPr>
            <p:cNvSpPr/>
            <p:nvPr/>
          </p:nvSpPr>
          <p:spPr>
            <a:xfrm>
              <a:off x="5920688" y="888460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A0B33BC2-C5D8-43ED-9121-EE2ED88B6539}"/>
                </a:ext>
              </a:extLst>
            </p:cNvPr>
            <p:cNvSpPr/>
            <p:nvPr/>
          </p:nvSpPr>
          <p:spPr>
            <a:xfrm>
              <a:off x="5692064" y="2089670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58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6362299-133C-4219-B9D0-3A9F893D977A}"/>
                </a:ext>
              </a:extLst>
            </p:cNvPr>
            <p:cNvSpPr txBox="1"/>
            <p:nvPr/>
          </p:nvSpPr>
          <p:spPr>
            <a:xfrm>
              <a:off x="5715602" y="2974849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B580E0"/>
                  </a:solidFill>
                  <a:latin typeface="Dunkin" panose="02000500000000000000" pitchFamily="2" charset="0"/>
                </a:rPr>
                <a:t>thursday</a:t>
              </a:r>
              <a:endParaRPr lang="en-ID" sz="1200" dirty="0">
                <a:solidFill>
                  <a:srgbClr val="B580E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58798FF-EAA4-43A9-B06D-F3577FBD604C}"/>
                </a:ext>
              </a:extLst>
            </p:cNvPr>
            <p:cNvSpPr txBox="1"/>
            <p:nvPr/>
          </p:nvSpPr>
          <p:spPr>
            <a:xfrm>
              <a:off x="5981306" y="1733645"/>
              <a:ext cx="777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unkin" panose="02000500000000000000" pitchFamily="2" charset="0"/>
                </a:rPr>
                <a:t>friday</a:t>
              </a:r>
              <a:endParaRPr lang="en-ID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Dunkin" panose="02000500000000000000" pitchFamily="2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F87757B-4361-4571-983A-7E5B45B6456A}"/>
              </a:ext>
            </a:extLst>
          </p:cNvPr>
          <p:cNvGrpSpPr/>
          <p:nvPr/>
        </p:nvGrpSpPr>
        <p:grpSpPr>
          <a:xfrm>
            <a:off x="7301787" y="1673633"/>
            <a:ext cx="3132089" cy="3134495"/>
            <a:chOff x="1852786" y="3574362"/>
            <a:chExt cx="3132089" cy="313449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7FE6ACC-7002-439F-8D73-448EE146CB4F}"/>
                </a:ext>
              </a:extLst>
            </p:cNvPr>
            <p:cNvSpPr/>
            <p:nvPr/>
          </p:nvSpPr>
          <p:spPr>
            <a:xfrm>
              <a:off x="1852786" y="3891291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6969CB4-0F94-420E-A7FC-5A3EB9921370}"/>
                </a:ext>
              </a:extLst>
            </p:cNvPr>
            <p:cNvSpPr txBox="1"/>
            <p:nvPr/>
          </p:nvSpPr>
          <p:spPr>
            <a:xfrm>
              <a:off x="1878439" y="3574362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Dunkin" panose="02000500000000000000" pitchFamily="2" charset="0"/>
                </a:rPr>
                <a:t>monday</a:t>
              </a:r>
              <a:endParaRPr lang="en-ID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270D3FDA-5686-4D97-B3B3-41A0AA8918E9}"/>
                </a:ext>
              </a:extLst>
            </p:cNvPr>
            <p:cNvSpPr/>
            <p:nvPr/>
          </p:nvSpPr>
          <p:spPr>
            <a:xfrm>
              <a:off x="1951670" y="4850911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17908D32-7CDC-4B2F-AC1D-D344304B248A}"/>
                </a:ext>
              </a:extLst>
            </p:cNvPr>
            <p:cNvSpPr txBox="1"/>
            <p:nvPr/>
          </p:nvSpPr>
          <p:spPr>
            <a:xfrm>
              <a:off x="1951670" y="5720969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C000"/>
                  </a:solidFill>
                  <a:latin typeface="Dunkin" panose="02000500000000000000" pitchFamily="2" charset="0"/>
                </a:rPr>
                <a:t>tuesday</a:t>
              </a:r>
              <a:endParaRPr lang="en-ID" sz="1200" dirty="0">
                <a:solidFill>
                  <a:srgbClr val="FFC00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592B3868-6F52-4E50-9DF9-1CCC8C320321}"/>
                </a:ext>
              </a:extLst>
            </p:cNvPr>
            <p:cNvSpPr/>
            <p:nvPr/>
          </p:nvSpPr>
          <p:spPr>
            <a:xfrm>
              <a:off x="2948818" y="4599976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C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7249548-8DF9-4BB4-A246-ABFB4B4BC846}"/>
                </a:ext>
              </a:extLst>
            </p:cNvPr>
            <p:cNvSpPr txBox="1"/>
            <p:nvPr/>
          </p:nvSpPr>
          <p:spPr>
            <a:xfrm>
              <a:off x="2805335" y="5439830"/>
              <a:ext cx="1249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C96F0"/>
                  </a:solidFill>
                  <a:latin typeface="Dunkin" panose="02000500000000000000" pitchFamily="2" charset="0"/>
                </a:rPr>
                <a:t>wednesday</a:t>
              </a:r>
              <a:endParaRPr lang="en-ID" sz="1200" dirty="0">
                <a:solidFill>
                  <a:srgbClr val="FC96F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49B4703-9632-4CE1-9340-284D6FB03D39}"/>
                </a:ext>
              </a:extLst>
            </p:cNvPr>
            <p:cNvSpPr/>
            <p:nvPr/>
          </p:nvSpPr>
          <p:spPr>
            <a:xfrm>
              <a:off x="3928178" y="5544260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5FFB511-2A8C-4265-A865-0C4E0AC08CD8}"/>
                </a:ext>
              </a:extLst>
            </p:cNvPr>
            <p:cNvSpPr/>
            <p:nvPr/>
          </p:nvSpPr>
          <p:spPr>
            <a:xfrm>
              <a:off x="3908104" y="4600707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58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E4EF9F6-7358-48B9-A6E9-01368FB31705}"/>
                </a:ext>
              </a:extLst>
            </p:cNvPr>
            <p:cNvSpPr txBox="1"/>
            <p:nvPr/>
          </p:nvSpPr>
          <p:spPr>
            <a:xfrm>
              <a:off x="3953824" y="4297060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B580E0"/>
                  </a:solidFill>
                  <a:latin typeface="Dunkin" panose="02000500000000000000" pitchFamily="2" charset="0"/>
                </a:rPr>
                <a:t>thursday</a:t>
              </a:r>
              <a:endParaRPr lang="en-ID" sz="1200" dirty="0">
                <a:solidFill>
                  <a:srgbClr val="B580E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ABD85C7-04C4-4457-8FDC-8728F5810D25}"/>
                </a:ext>
              </a:extLst>
            </p:cNvPr>
            <p:cNvSpPr txBox="1"/>
            <p:nvPr/>
          </p:nvSpPr>
          <p:spPr>
            <a:xfrm>
              <a:off x="3992257" y="6431858"/>
              <a:ext cx="777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unkin" panose="02000500000000000000" pitchFamily="2" charset="0"/>
                </a:rPr>
                <a:t>friday</a:t>
              </a:r>
              <a:endParaRPr lang="en-ID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Dunkin" panose="02000500000000000000" pitchFamily="2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E88E19C-0301-4F3A-BF5C-B4991490B106}"/>
              </a:ext>
            </a:extLst>
          </p:cNvPr>
          <p:cNvGrpSpPr/>
          <p:nvPr/>
        </p:nvGrpSpPr>
        <p:grpSpPr>
          <a:xfrm>
            <a:off x="5027074" y="4418670"/>
            <a:ext cx="4007147" cy="2779927"/>
            <a:chOff x="3518368" y="3675614"/>
            <a:chExt cx="4007147" cy="2779927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34B9A12-45CC-4B85-A0D0-6D7D2B6F2067}"/>
                </a:ext>
              </a:extLst>
            </p:cNvPr>
            <p:cNvSpPr/>
            <p:nvPr/>
          </p:nvSpPr>
          <p:spPr>
            <a:xfrm>
              <a:off x="3550035" y="5566541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9B7297C4-3F0D-45C5-A1FF-0073DE86EB46}"/>
                </a:ext>
              </a:extLst>
            </p:cNvPr>
            <p:cNvSpPr txBox="1"/>
            <p:nvPr/>
          </p:nvSpPr>
          <p:spPr>
            <a:xfrm>
              <a:off x="3518368" y="5313096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Dunkin" panose="02000500000000000000" pitchFamily="2" charset="0"/>
                </a:rPr>
                <a:t>monday</a:t>
              </a:r>
              <a:endParaRPr lang="en-ID" sz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6CC50E8-4B7C-45B4-B59F-A78600EA0865}"/>
                </a:ext>
              </a:extLst>
            </p:cNvPr>
            <p:cNvSpPr/>
            <p:nvPr/>
          </p:nvSpPr>
          <p:spPr>
            <a:xfrm>
              <a:off x="3562380" y="4441761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083AAE7-C589-4454-AFD3-639FE428A5E5}"/>
                </a:ext>
              </a:extLst>
            </p:cNvPr>
            <p:cNvSpPr txBox="1"/>
            <p:nvPr/>
          </p:nvSpPr>
          <p:spPr>
            <a:xfrm>
              <a:off x="3544883" y="4182642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FC000"/>
                  </a:solidFill>
                  <a:latin typeface="Dunkin" panose="02000500000000000000" pitchFamily="2" charset="0"/>
                </a:rPr>
                <a:t>tuesday</a:t>
              </a:r>
              <a:endParaRPr lang="en-ID" sz="1200" dirty="0">
                <a:solidFill>
                  <a:srgbClr val="FFC00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C5407269-185A-4196-919C-5B52E524A79D}"/>
                </a:ext>
              </a:extLst>
            </p:cNvPr>
            <p:cNvSpPr/>
            <p:nvPr/>
          </p:nvSpPr>
          <p:spPr>
            <a:xfrm>
              <a:off x="4636238" y="3936103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CC0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2B05B629-A822-44CE-B7D1-6E2C8555C9C5}"/>
                </a:ext>
              </a:extLst>
            </p:cNvPr>
            <p:cNvSpPr txBox="1"/>
            <p:nvPr/>
          </p:nvSpPr>
          <p:spPr>
            <a:xfrm>
              <a:off x="4451380" y="3675614"/>
              <a:ext cx="1249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FC96F0"/>
                  </a:solidFill>
                  <a:latin typeface="Dunkin" panose="02000500000000000000" pitchFamily="2" charset="0"/>
                </a:rPr>
                <a:t>wednesday</a:t>
              </a:r>
              <a:endParaRPr lang="en-ID" sz="1200" dirty="0">
                <a:solidFill>
                  <a:srgbClr val="FC96F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3703AC77-8AEF-4CE9-8E48-D76AB4607C49}"/>
                </a:ext>
              </a:extLst>
            </p:cNvPr>
            <p:cNvSpPr/>
            <p:nvPr/>
          </p:nvSpPr>
          <p:spPr>
            <a:xfrm>
              <a:off x="6636515" y="5480431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BC53BFD-C729-40EA-807F-A8EABDD87E05}"/>
                </a:ext>
              </a:extLst>
            </p:cNvPr>
            <p:cNvSpPr/>
            <p:nvPr/>
          </p:nvSpPr>
          <p:spPr>
            <a:xfrm>
              <a:off x="5912721" y="4483954"/>
              <a:ext cx="889000" cy="889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580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776189D-6E3C-447E-A6D4-D1AE5D98CF17}"/>
                </a:ext>
              </a:extLst>
            </p:cNvPr>
            <p:cNvSpPr txBox="1"/>
            <p:nvPr/>
          </p:nvSpPr>
          <p:spPr>
            <a:xfrm>
              <a:off x="5887763" y="4209276"/>
              <a:ext cx="10310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rgbClr val="B580E0"/>
                  </a:solidFill>
                  <a:latin typeface="Dunkin" panose="02000500000000000000" pitchFamily="2" charset="0"/>
                </a:rPr>
                <a:t>thursday</a:t>
              </a:r>
              <a:endParaRPr lang="en-ID" sz="1200" dirty="0">
                <a:solidFill>
                  <a:srgbClr val="B580E0"/>
                </a:solidFill>
                <a:latin typeface="Dunkin" panose="02000500000000000000" pitchFamily="2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70561BA-2ED4-4AF2-B6BF-9DC664E967A7}"/>
                </a:ext>
              </a:extLst>
            </p:cNvPr>
            <p:cNvSpPr txBox="1"/>
            <p:nvPr/>
          </p:nvSpPr>
          <p:spPr>
            <a:xfrm>
              <a:off x="6730037" y="5194717"/>
              <a:ext cx="7777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Dunkin" panose="02000500000000000000" pitchFamily="2" charset="0"/>
                </a:rPr>
                <a:t>friday</a:t>
              </a:r>
              <a:endParaRPr lang="en-ID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Dunkin" panose="02000500000000000000" pitchFamily="2" charset="0"/>
              </a:endParaRP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3F223F4A-32AD-43B5-8F42-0F1F91CD7D93}"/>
              </a:ext>
            </a:extLst>
          </p:cNvPr>
          <p:cNvSpPr txBox="1"/>
          <p:nvPr/>
        </p:nvSpPr>
        <p:spPr>
          <a:xfrm>
            <a:off x="895603" y="41549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580E0"/>
                </a:solidFill>
                <a:latin typeface="Dunkin" panose="02000500000000000000" pitchFamily="2" charset="0"/>
              </a:rPr>
              <a:t>Drawing</a:t>
            </a:r>
            <a:endParaRPr lang="en-ID" dirty="0">
              <a:solidFill>
                <a:srgbClr val="B580E0"/>
              </a:solidFill>
              <a:latin typeface="Dunkin" panose="02000500000000000000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60E429D-BAB4-402F-BE47-E06408D0419C}"/>
              </a:ext>
            </a:extLst>
          </p:cNvPr>
          <p:cNvSpPr txBox="1"/>
          <p:nvPr/>
        </p:nvSpPr>
        <p:spPr>
          <a:xfrm>
            <a:off x="3364485" y="781163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Dunkin" panose="02000500000000000000" pitchFamily="2" charset="0"/>
              </a:rPr>
              <a:t>Singing</a:t>
            </a:r>
            <a:endParaRPr lang="en-ID" dirty="0">
              <a:solidFill>
                <a:schemeClr val="accent5">
                  <a:lumMod val="75000"/>
                </a:schemeClr>
              </a:solidFill>
              <a:latin typeface="Dunkin" panose="02000500000000000000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927EDB2-B086-4274-A700-6B34BDC4007A}"/>
              </a:ext>
            </a:extLst>
          </p:cNvPr>
          <p:cNvSpPr txBox="1"/>
          <p:nvPr/>
        </p:nvSpPr>
        <p:spPr>
          <a:xfrm>
            <a:off x="7303299" y="393009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C96F0"/>
                </a:solidFill>
                <a:latin typeface="Dunkin" panose="02000500000000000000" pitchFamily="2" charset="0"/>
              </a:rPr>
              <a:t>Coloring</a:t>
            </a:r>
            <a:endParaRPr lang="en-ID" dirty="0">
              <a:solidFill>
                <a:srgbClr val="FC96F0"/>
              </a:solidFill>
              <a:latin typeface="Dunkin" panose="020005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8B0FB87-BD35-46C8-99A3-4EBB963AFDB6}"/>
              </a:ext>
            </a:extLst>
          </p:cNvPr>
          <p:cNvSpPr txBox="1"/>
          <p:nvPr/>
        </p:nvSpPr>
        <p:spPr>
          <a:xfrm>
            <a:off x="8434366" y="5228808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Dunkin" panose="02000500000000000000" pitchFamily="2" charset="0"/>
              </a:rPr>
              <a:t>Outdoor</a:t>
            </a:r>
          </a:p>
          <a:p>
            <a:pPr algn="ctr"/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Dunkin" panose="02000500000000000000" pitchFamily="2" charset="0"/>
              </a:rPr>
              <a:t>Activities</a:t>
            </a:r>
            <a:endParaRPr lang="en-ID" dirty="0">
              <a:solidFill>
                <a:schemeClr val="accent2">
                  <a:lumMod val="60000"/>
                  <a:lumOff val="40000"/>
                </a:schemeClr>
              </a:solidFill>
              <a:latin typeface="Dunkin" panose="02000500000000000000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4EEF833-48A8-40EE-853B-254B4B892D74}"/>
              </a:ext>
            </a:extLst>
          </p:cNvPr>
          <p:cNvSpPr txBox="1"/>
          <p:nvPr/>
        </p:nvSpPr>
        <p:spPr>
          <a:xfrm>
            <a:off x="359635" y="6058716"/>
            <a:ext cx="4266513" cy="1070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4200" dirty="0">
                <a:solidFill>
                  <a:schemeClr val="accent5">
                    <a:lumMod val="75000"/>
                  </a:schemeClr>
                </a:solidFill>
                <a:latin typeface="Dunkin" panose="02000500000000000000" pitchFamily="2" charset="0"/>
              </a:rPr>
              <a:t>Pre-school</a:t>
            </a:r>
          </a:p>
          <a:p>
            <a:pPr algn="ctr">
              <a:lnSpc>
                <a:spcPts val="3800"/>
              </a:lnSpc>
            </a:pPr>
            <a:r>
              <a:rPr lang="en-US" sz="4200" dirty="0">
                <a:solidFill>
                  <a:schemeClr val="accent5">
                    <a:lumMod val="75000"/>
                  </a:schemeClr>
                </a:solidFill>
                <a:latin typeface="Dunkin" panose="02000500000000000000" pitchFamily="2" charset="0"/>
              </a:rPr>
              <a:t>rewards</a:t>
            </a:r>
            <a:endParaRPr lang="en-ID" sz="4200" dirty="0">
              <a:solidFill>
                <a:schemeClr val="accent5">
                  <a:lumMod val="75000"/>
                </a:schemeClr>
              </a:solidFill>
              <a:latin typeface="Dunkin" panose="02000500000000000000" pitchFamily="2" charset="0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844558AA-35B2-4A97-AD73-9B3EA43FCB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696" y="7115986"/>
            <a:ext cx="1349308" cy="2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27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Dunkin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socceripoy socceripoy</dc:creator>
  <cp:lastModifiedBy>socceripoy socceripoy</cp:lastModifiedBy>
  <cp:revision>22</cp:revision>
  <dcterms:created xsi:type="dcterms:W3CDTF">2021-08-24T15:35:47Z</dcterms:created>
  <dcterms:modified xsi:type="dcterms:W3CDTF">2021-08-24T17:14:09Z</dcterms:modified>
</cp:coreProperties>
</file>