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6F7"/>
    <a:srgbClr val="55E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4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40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4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452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990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55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495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223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41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805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057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99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2419-F5F4-43E2-A1A7-4F7DB12F5D9E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51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8C7328C-AFBF-44D6-B696-677DC200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58">
            <a:off x="104866" y="115281"/>
            <a:ext cx="2494520" cy="2986665"/>
          </a:xfrm>
          <a:prstGeom prst="rect">
            <a:avLst/>
          </a:prstGeom>
        </p:spPr>
      </p:pic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CBBD8531-2BB5-49DE-8D8E-E00F1FE71E52}"/>
              </a:ext>
            </a:extLst>
          </p:cNvPr>
          <p:cNvSpPr/>
          <p:nvPr/>
        </p:nvSpPr>
        <p:spPr>
          <a:xfrm>
            <a:off x="1282451" y="3713550"/>
            <a:ext cx="8204200" cy="581839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42EC9D93-6089-47A2-8C7A-6A5765A70C29}"/>
              </a:ext>
            </a:extLst>
          </p:cNvPr>
          <p:cNvSpPr/>
          <p:nvPr/>
        </p:nvSpPr>
        <p:spPr>
          <a:xfrm>
            <a:off x="1282451" y="4427345"/>
            <a:ext cx="8204200" cy="581839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7FC3A0AC-E173-49C6-B083-81AD1C945964}"/>
              </a:ext>
            </a:extLst>
          </p:cNvPr>
          <p:cNvSpPr/>
          <p:nvPr/>
        </p:nvSpPr>
        <p:spPr>
          <a:xfrm>
            <a:off x="1282451" y="5121150"/>
            <a:ext cx="8204200" cy="581839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DB7312DD-A836-46A7-8EC0-5D65FFF3AE16}"/>
              </a:ext>
            </a:extLst>
          </p:cNvPr>
          <p:cNvSpPr/>
          <p:nvPr/>
        </p:nvSpPr>
        <p:spPr>
          <a:xfrm>
            <a:off x="1282451" y="5825921"/>
            <a:ext cx="8204200" cy="581839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D0D77A8D-886F-4669-92C6-F8131E26E115}"/>
              </a:ext>
            </a:extLst>
          </p:cNvPr>
          <p:cNvSpPr/>
          <p:nvPr/>
        </p:nvSpPr>
        <p:spPr>
          <a:xfrm>
            <a:off x="1282451" y="6540433"/>
            <a:ext cx="8204200" cy="581839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FEE6F7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28E8C376-4B4A-417A-ACC2-61CE65181E62}"/>
              </a:ext>
            </a:extLst>
          </p:cNvPr>
          <p:cNvSpPr/>
          <p:nvPr/>
        </p:nvSpPr>
        <p:spPr>
          <a:xfrm>
            <a:off x="1282451" y="3000184"/>
            <a:ext cx="8204200" cy="58183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F7C0F-37BB-4A6C-982E-A58DA7B41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54" y="966498"/>
            <a:ext cx="1684291" cy="1509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736CF-16EE-4817-B86D-6DF7E8B87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59" y="1054354"/>
            <a:ext cx="1684291" cy="1631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DFA411-AB33-471E-B8ED-B49AE10E5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05" y="978676"/>
            <a:ext cx="1921395" cy="184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A0EC4A-76F4-46DB-947D-C1E028531B28}"/>
              </a:ext>
            </a:extLst>
          </p:cNvPr>
          <p:cNvSpPr txBox="1"/>
          <p:nvPr/>
        </p:nvSpPr>
        <p:spPr>
          <a:xfrm>
            <a:off x="3825657" y="2336402"/>
            <a:ext cx="92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Gaban" pitchFamily="2" charset="0"/>
              </a:rPr>
              <a:t>DONE</a:t>
            </a:r>
          </a:p>
          <a:p>
            <a:pPr algn="ctr"/>
            <a:r>
              <a:rPr lang="en-US" dirty="0">
                <a:solidFill>
                  <a:schemeClr val="accent6"/>
                </a:solidFill>
                <a:latin typeface="Gaban" pitchFamily="2" charset="0"/>
              </a:rPr>
              <a:t>GREAT!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04095-A45E-4FC7-825C-7EFB5B1B1CDC}"/>
              </a:ext>
            </a:extLst>
          </p:cNvPr>
          <p:cNvSpPr txBox="1"/>
          <p:nvPr/>
        </p:nvSpPr>
        <p:spPr>
          <a:xfrm>
            <a:off x="5837030" y="2336401"/>
            <a:ext cx="1078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Gaban" pitchFamily="2" charset="0"/>
              </a:rPr>
              <a:t>I TRY MY</a:t>
            </a:r>
          </a:p>
          <a:p>
            <a:pPr algn="ctr"/>
            <a:r>
              <a:rPr lang="en-US" dirty="0">
                <a:solidFill>
                  <a:srgbClr val="00B0F0"/>
                </a:solidFill>
                <a:latin typeface="Gaban" pitchFamily="2" charset="0"/>
              </a:rPr>
              <a:t>BEST!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BD7B0-09E5-4B9A-9693-725045727C4B}"/>
              </a:ext>
            </a:extLst>
          </p:cNvPr>
          <p:cNvSpPr txBox="1"/>
          <p:nvPr/>
        </p:nvSpPr>
        <p:spPr>
          <a:xfrm>
            <a:off x="7644755" y="2336401"/>
            <a:ext cx="1253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Gaban" pitchFamily="2" charset="0"/>
              </a:rPr>
              <a:t>IT’S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Gaban" pitchFamily="2" charset="0"/>
              </a:rPr>
              <a:t>DIFFICULT!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D74A2B-37AA-48CD-BE13-7D3DE092206D}"/>
              </a:ext>
            </a:extLst>
          </p:cNvPr>
          <p:cNvSpPr txBox="1"/>
          <p:nvPr/>
        </p:nvSpPr>
        <p:spPr>
          <a:xfrm>
            <a:off x="1450927" y="3076387"/>
            <a:ext cx="135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aban" pitchFamily="2" charset="0"/>
              </a:rPr>
              <a:t>MONDAY</a:t>
            </a:r>
            <a:endParaRPr lang="en-ID" sz="2400" dirty="0">
              <a:solidFill>
                <a:schemeClr val="accent5">
                  <a:lumMod val="60000"/>
                  <a:lumOff val="40000"/>
                </a:schemeClr>
              </a:solidFill>
              <a:latin typeface="Ga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F0DF2-7359-45B7-AC77-C7C4FB4233E9}"/>
              </a:ext>
            </a:extLst>
          </p:cNvPr>
          <p:cNvSpPr txBox="1"/>
          <p:nvPr/>
        </p:nvSpPr>
        <p:spPr>
          <a:xfrm>
            <a:off x="1450927" y="3773636"/>
            <a:ext cx="141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aban" pitchFamily="2" charset="0"/>
              </a:rPr>
              <a:t>TUESDAY</a:t>
            </a:r>
            <a:endParaRPr lang="en-ID" sz="2400" dirty="0">
              <a:solidFill>
                <a:schemeClr val="accent5">
                  <a:lumMod val="60000"/>
                  <a:lumOff val="40000"/>
                </a:schemeClr>
              </a:solidFill>
              <a:latin typeface="Ga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B041B0-EBF5-4FF1-B938-EDCD3BB895A8}"/>
              </a:ext>
            </a:extLst>
          </p:cNvPr>
          <p:cNvSpPr txBox="1"/>
          <p:nvPr/>
        </p:nvSpPr>
        <p:spPr>
          <a:xfrm>
            <a:off x="1404811" y="4487431"/>
            <a:ext cx="187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aban" pitchFamily="2" charset="0"/>
              </a:rPr>
              <a:t>WEDNESDAY</a:t>
            </a:r>
            <a:endParaRPr lang="en-ID" sz="2400" dirty="0">
              <a:solidFill>
                <a:schemeClr val="accent5">
                  <a:lumMod val="60000"/>
                  <a:lumOff val="40000"/>
                </a:schemeClr>
              </a:solidFill>
              <a:latin typeface="Ga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ED8369-A99F-47DC-ABB5-171FE264E87E}"/>
              </a:ext>
            </a:extLst>
          </p:cNvPr>
          <p:cNvSpPr txBox="1"/>
          <p:nvPr/>
        </p:nvSpPr>
        <p:spPr>
          <a:xfrm>
            <a:off x="1404811" y="5181236"/>
            <a:ext cx="1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aban" pitchFamily="2" charset="0"/>
              </a:rPr>
              <a:t>THURSDAY</a:t>
            </a:r>
            <a:endParaRPr lang="en-ID" sz="2400" dirty="0">
              <a:solidFill>
                <a:schemeClr val="accent5">
                  <a:lumMod val="60000"/>
                  <a:lumOff val="40000"/>
                </a:schemeClr>
              </a:solidFill>
              <a:latin typeface="Ga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5197E-48D1-4389-AD84-33073F9175C1}"/>
              </a:ext>
            </a:extLst>
          </p:cNvPr>
          <p:cNvSpPr txBox="1"/>
          <p:nvPr/>
        </p:nvSpPr>
        <p:spPr>
          <a:xfrm>
            <a:off x="1450927" y="5893109"/>
            <a:ext cx="1153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aban" pitchFamily="2" charset="0"/>
              </a:rPr>
              <a:t>FRIDAY</a:t>
            </a:r>
            <a:endParaRPr lang="en-ID" sz="2400" dirty="0">
              <a:solidFill>
                <a:schemeClr val="accent5">
                  <a:lumMod val="60000"/>
                  <a:lumOff val="40000"/>
                </a:schemeClr>
              </a:solidFill>
              <a:latin typeface="Ga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2931E5-01FF-4160-81C5-6F03925A9F77}"/>
              </a:ext>
            </a:extLst>
          </p:cNvPr>
          <p:cNvSpPr txBox="1"/>
          <p:nvPr/>
        </p:nvSpPr>
        <p:spPr>
          <a:xfrm>
            <a:off x="1404811" y="6600519"/>
            <a:ext cx="161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aban" pitchFamily="2" charset="0"/>
              </a:rPr>
              <a:t>SATURDAY</a:t>
            </a:r>
            <a:endParaRPr lang="en-ID" sz="2400" dirty="0">
              <a:solidFill>
                <a:schemeClr val="accent5">
                  <a:lumMod val="60000"/>
                  <a:lumOff val="40000"/>
                </a:schemeClr>
              </a:solidFill>
              <a:latin typeface="Ga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C2332E-9B3B-4E09-B668-C8B375EC16DB}"/>
              </a:ext>
            </a:extLst>
          </p:cNvPr>
          <p:cNvSpPr txBox="1"/>
          <p:nvPr/>
        </p:nvSpPr>
        <p:spPr>
          <a:xfrm rot="20552841">
            <a:off x="-9361" y="973895"/>
            <a:ext cx="27519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000" dirty="0">
                <a:solidFill>
                  <a:schemeClr val="bg1"/>
                </a:solidFill>
                <a:latin typeface="Showcard Gothic" panose="04020904020102020604" pitchFamily="82" charset="0"/>
              </a:rPr>
              <a:t>HOME</a:t>
            </a:r>
          </a:p>
          <a:p>
            <a:pPr algn="ctr">
              <a:lnSpc>
                <a:spcPts val="2600"/>
              </a:lnSpc>
            </a:pPr>
            <a:r>
              <a:rPr lang="en-US" sz="3000" dirty="0">
                <a:solidFill>
                  <a:schemeClr val="bg1"/>
                </a:solidFill>
                <a:latin typeface="Showcard Gothic" panose="04020904020102020604" pitchFamily="82" charset="0"/>
              </a:rPr>
              <a:t>WORK </a:t>
            </a:r>
          </a:p>
          <a:p>
            <a:pPr algn="ctr">
              <a:lnSpc>
                <a:spcPts val="2600"/>
              </a:lnSpc>
            </a:pPr>
            <a:r>
              <a:rPr lang="en-US" sz="3000" dirty="0">
                <a:solidFill>
                  <a:schemeClr val="bg1"/>
                </a:solidFill>
                <a:latin typeface="Showcard Gothic" panose="04020904020102020604" pitchFamily="82" charset="0"/>
              </a:rPr>
              <a:t>REWARDS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D76FEEC-5131-4D09-8A4D-A8184B286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46" y="215899"/>
            <a:ext cx="2080074" cy="4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Gaban</vt:lpstr>
      <vt:lpstr>Showcard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socceripoy socceripoy</dc:creator>
  <cp:lastModifiedBy>socceripoy socceripoy</cp:lastModifiedBy>
  <cp:revision>9</cp:revision>
  <dcterms:created xsi:type="dcterms:W3CDTF">2021-08-24T15:35:47Z</dcterms:created>
  <dcterms:modified xsi:type="dcterms:W3CDTF">2021-08-24T16:11:24Z</dcterms:modified>
</cp:coreProperties>
</file>